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5"/>
    <p:sldMasterId id="214748367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y="5143500" cx="9144000"/>
  <p:notesSz cx="6858000" cy="9144000"/>
  <p:embeddedFontLst>
    <p:embeddedFont>
      <p:font typeface="Dosis"/>
      <p:regular r:id="rId28"/>
      <p:bold r:id="rId29"/>
    </p:embeddedFont>
    <p:embeddedFont>
      <p:font typeface="Roboto"/>
      <p:regular r:id="rId30"/>
      <p:bold r:id="rId31"/>
      <p:italic r:id="rId32"/>
      <p:boldItalic r:id="rId33"/>
    </p:embeddedFont>
    <p:embeddedFont>
      <p:font typeface="Staatliches"/>
      <p:regular r:id="rId34"/>
    </p:embeddedFont>
    <p:embeddedFont>
      <p:font typeface="Fira Sans Extra Condensed Medium"/>
      <p:regular r:id="rId35"/>
      <p:bold r:id="rId36"/>
      <p:italic r:id="rId37"/>
      <p:boldItalic r:id="rId38"/>
    </p:embeddedFont>
    <p:embeddedFont>
      <p:font typeface="Abel"/>
      <p:regular r:id="rId39"/>
    </p:embeddedFont>
    <p:embeddedFont>
      <p:font typeface="Squada One"/>
      <p:regular r:id="rId40"/>
    </p:embeddedFont>
    <p:embeddedFont>
      <p:font typeface="Josefin Sans"/>
      <p:regular r:id="rId41"/>
      <p:bold r:id="rId42"/>
      <p:italic r:id="rId43"/>
      <p:boldItalic r:id="rId44"/>
    </p:embeddedFont>
    <p:embeddedFont>
      <p:font typeface="Merriweather"/>
      <p:regular r:id="rId45"/>
      <p:bold r:id="rId46"/>
      <p:italic r:id="rId47"/>
      <p:boldItalic r:id="rId48"/>
    </p:embeddedFont>
    <p:embeddedFont>
      <p:font typeface="Dosis ExtraLight"/>
      <p:regular r:id="rId49"/>
      <p:bold r:id="rId50"/>
    </p:embeddedFont>
    <p:embeddedFont>
      <p:font typeface="Fira Sans Condensed ExtraLight"/>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C631664-7E0D-4181-8825-FA2E30B39204}">
  <a:tblStyle styleId="{BC631664-7E0D-4181-8825-FA2E30B3920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quadaOne-regular.fntdata"/><Relationship Id="rId42" Type="http://schemas.openxmlformats.org/officeDocument/2006/relationships/font" Target="fonts/JosefinSans-bold.fntdata"/><Relationship Id="rId41" Type="http://schemas.openxmlformats.org/officeDocument/2006/relationships/font" Target="fonts/JosefinSans-regular.fntdata"/><Relationship Id="rId44" Type="http://schemas.openxmlformats.org/officeDocument/2006/relationships/font" Target="fonts/JosefinSans-boldItalic.fntdata"/><Relationship Id="rId43" Type="http://schemas.openxmlformats.org/officeDocument/2006/relationships/font" Target="fonts/JosefinSans-italic.fntdata"/><Relationship Id="rId46" Type="http://schemas.openxmlformats.org/officeDocument/2006/relationships/font" Target="fonts/Merriweather-bold.fntdata"/><Relationship Id="rId45" Type="http://schemas.openxmlformats.org/officeDocument/2006/relationships/font" Target="fonts/Merriweather-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Merriweather-boldItalic.fntdata"/><Relationship Id="rId47" Type="http://schemas.openxmlformats.org/officeDocument/2006/relationships/font" Target="fonts/Merriweather-italic.fntdata"/><Relationship Id="rId49" Type="http://schemas.openxmlformats.org/officeDocument/2006/relationships/font" Target="fonts/DosisExtraLight-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bold.fntdata"/><Relationship Id="rId30" Type="http://schemas.openxmlformats.org/officeDocument/2006/relationships/font" Target="fonts/Roboto-regular.fntdata"/><Relationship Id="rId33" Type="http://schemas.openxmlformats.org/officeDocument/2006/relationships/font" Target="fonts/Roboto-boldItalic.fntdata"/><Relationship Id="rId32" Type="http://schemas.openxmlformats.org/officeDocument/2006/relationships/font" Target="fonts/Roboto-italic.fntdata"/><Relationship Id="rId35" Type="http://schemas.openxmlformats.org/officeDocument/2006/relationships/font" Target="fonts/FiraSansExtraCondensedMedium-regular.fntdata"/><Relationship Id="rId34" Type="http://schemas.openxmlformats.org/officeDocument/2006/relationships/font" Target="fonts/Staatliches-regular.fntdata"/><Relationship Id="rId37" Type="http://schemas.openxmlformats.org/officeDocument/2006/relationships/font" Target="fonts/FiraSansExtraCondensedMedium-italic.fntdata"/><Relationship Id="rId36" Type="http://schemas.openxmlformats.org/officeDocument/2006/relationships/font" Target="fonts/FiraSansExtraCondensedMedium-bold.fntdata"/><Relationship Id="rId39" Type="http://schemas.openxmlformats.org/officeDocument/2006/relationships/font" Target="fonts/Abel-regular.fntdata"/><Relationship Id="rId38" Type="http://schemas.openxmlformats.org/officeDocument/2006/relationships/font" Target="fonts/FiraSansExtraCondensedMedium-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font" Target="fonts/Dosis-regular.fntdata"/><Relationship Id="rId27" Type="http://schemas.openxmlformats.org/officeDocument/2006/relationships/slide" Target="slides/slide20.xml"/><Relationship Id="rId29" Type="http://schemas.openxmlformats.org/officeDocument/2006/relationships/font" Target="fonts/Dosis-bold.fntdata"/><Relationship Id="rId51" Type="http://schemas.openxmlformats.org/officeDocument/2006/relationships/font" Target="fonts/FiraSansCondensedExtraLight-regular.fntdata"/><Relationship Id="rId50" Type="http://schemas.openxmlformats.org/officeDocument/2006/relationships/font" Target="fonts/DosisExtraLight-bold.fntdata"/><Relationship Id="rId53" Type="http://schemas.openxmlformats.org/officeDocument/2006/relationships/font" Target="fonts/FiraSansCondensedExtraLight-italic.fntdata"/><Relationship Id="rId52" Type="http://schemas.openxmlformats.org/officeDocument/2006/relationships/font" Target="fonts/FiraSansCondensedExtraLight-bold.fntdata"/><Relationship Id="rId11" Type="http://schemas.openxmlformats.org/officeDocument/2006/relationships/slide" Target="slides/slide4.xml"/><Relationship Id="rId10" Type="http://schemas.openxmlformats.org/officeDocument/2006/relationships/slide" Target="slides/slide3.xml"/><Relationship Id="rId54" Type="http://schemas.openxmlformats.org/officeDocument/2006/relationships/font" Target="fonts/FiraSansCondensedExtraLight-boldItalic.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c8a430e098_3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c8a430e098_3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everyone, we are team 8, my name is Nimo, and I’m with my teammates Beca &amp; Elly today to share our results from the covid twitter nlp analysis.</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c8bf2c2cd3_4_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c8bf2c2cd3_4_9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For topic modeling, the first thing we did was to clean the text. This included </a:t>
            </a:r>
            <a:r>
              <a:rPr lang="en">
                <a:solidFill>
                  <a:schemeClr val="dk1"/>
                </a:solidFill>
              </a:rPr>
              <a:t>dropping</a:t>
            </a:r>
            <a:r>
              <a:rPr lang="en">
                <a:solidFill>
                  <a:schemeClr val="dk1"/>
                </a:solidFill>
              </a:rPr>
              <a:t> duplicates as people often retweet on Twitter, and then converting all text to lowercases. There were also a couple of things we removed and to visualize how this step transformed our data, the graph on the right shows the distribution of the length of tweets measured in number of characters. Before cleaning, the length extended from 0 to 350, and after cleaning, this number was reduced to less than 50. And as an example, in the table above, we are showing one of the tweets. Originally, we had a long text with numbers, hashtags, links, etc, which were removed and the tweet is being tokenized into a list of words.</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c8bf2c2cd3_4_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c8bf2c2cd3_4_9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After tokenization, we derived bigrams and did some text normalization like lemmatization and stemming to further clean up our data. So this table continues as you can see the effects of each step for that specific tweet. After that, we built a model using LDA in order to assign a </a:t>
            </a:r>
            <a:r>
              <a:rPr lang="en">
                <a:solidFill>
                  <a:schemeClr val="dk1"/>
                </a:solidFill>
              </a:rPr>
              <a:t>dominant</a:t>
            </a:r>
            <a:r>
              <a:rPr lang="en">
                <a:solidFill>
                  <a:schemeClr val="dk1"/>
                </a:solidFill>
              </a:rPr>
              <a:t> topic to each tweet. To briefly show how this model worked, we have this diagram on the left. There are 4 parameters, α and β follow the Dirichlet distribution. </a:t>
            </a:r>
            <a:r>
              <a:rPr lang="en">
                <a:solidFill>
                  <a:schemeClr val="dk1"/>
                </a:solidFill>
              </a:rPr>
              <a:t>α is the interaction btw documents and topics. Since we want 3 topics, they are represented by the 3 vertices of the triangle, and the documents would fall into that area. β is the interaction btw topics and words. The tetrahedron is a simplified representation if we have just 4 words, and the topics would fall into that volume. And the other 2 parameters explain the probabilities of the topics and words, and they follow the multinomial distribution. After running the model, we were able to get this topic &amp; keyword table as shown on the right. For each topic, we extracted the top 10 words. Based on our educated guess, topic 0 is about staying home, topic 1 is about the protest, and topic 2 is about the number of death,</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c8a430e098_3_3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c8a430e098_3_3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conduct the sentiment analysis, we utilized the Spark nlp package with the Pretrained Pipeline. We Passed the tweets under each topic into the method, which returned back either a negative, positive, or neutral sentiment for each tweet as a </a:t>
            </a:r>
            <a:r>
              <a:rPr lang="en"/>
              <a:t>result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c8a430e098_3_40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c8a430e098_3_40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take a closer look to the sentiment analysis results. </a:t>
            </a:r>
            <a:endParaRPr/>
          </a:p>
          <a:p>
            <a:pPr indent="0" lvl="0" marL="0" rtl="0" algn="l">
              <a:spcBef>
                <a:spcPts val="0"/>
              </a:spcBef>
              <a:spcAft>
                <a:spcPts val="0"/>
              </a:spcAft>
              <a:buNone/>
            </a:pPr>
            <a:r>
              <a:rPr lang="en"/>
              <a:t>The barchart above shows the value counts of each </a:t>
            </a:r>
            <a:r>
              <a:rPr lang="en"/>
              <a:t>sentiment</a:t>
            </a:r>
            <a:r>
              <a:rPr lang="en"/>
              <a:t> for Topic 0, we can see that negative tweets are dominating under this topic. But there is also a relatively similar proportion of tweets are expressing positive emotions. Topic 0, based on the </a:t>
            </a:r>
            <a:r>
              <a:rPr lang="en"/>
              <a:t>results</a:t>
            </a:r>
            <a:r>
              <a:rPr lang="en"/>
              <a:t> of our topic modeling, is mainly about [staying at home]. We inferred that although people are negative towards covid in general, many of them also have a faith and hope that staying at home can help with that. We can also see that from the word cloud for positive tweets under topic 0 on the right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c8a430e098_3_39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c8a430e098_3_39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Moving to the next topic. There are much more negative tweets than </a:t>
            </a:r>
            <a:r>
              <a:rPr lang="en"/>
              <a:t>positive</a:t>
            </a:r>
            <a:r>
              <a:rPr lang="en"/>
              <a:t> or neutral tweets under this topic, and from the </a:t>
            </a:r>
            <a:r>
              <a:rPr lang="en"/>
              <a:t>word cloud of negative tweets we can see dominant words such as protest, people, riot, curfew, trump, which is also consistent with our topic modeling result of this topic</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c8a430e098_3_4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c8a430e098_3_4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value </a:t>
            </a:r>
            <a:r>
              <a:rPr lang="en"/>
              <a:t>counts</a:t>
            </a:r>
            <a:r>
              <a:rPr lang="en"/>
              <a:t> bar chart looks similar for our last topic, which is about the death cases. People are more negative than positive when tweeting about the polling </a:t>
            </a:r>
            <a:r>
              <a:rPr lang="en"/>
              <a:t>results</a:t>
            </a:r>
            <a:r>
              <a:rPr lang="en"/>
              <a:t>, and it is also consistent with the word cloud on the right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c8a430e098_3_40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c8a430e098_3_4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r>
              <a:rPr lang="en"/>
              <a:t>o what do we learn from all these analysis. </a:t>
            </a:r>
            <a:endParaRPr/>
          </a:p>
          <a:p>
            <a:pPr indent="0" lvl="0" marL="0" rtl="0" algn="l">
              <a:spcBef>
                <a:spcPts val="0"/>
              </a:spcBef>
              <a:spcAft>
                <a:spcPts val="0"/>
              </a:spcAft>
              <a:buNone/>
            </a:pPr>
            <a:r>
              <a:rPr lang="en"/>
              <a:t>We found that although people tend to have a negative attitude towards covid in general, especially towards the riots and death cases related to it, they also tend to show positive sentiment towards policy-related tweets. Just like what we found from the barchart of topic 0 previously, a relatively large proportion of people are tweeting positively about the staying at home policy. </a:t>
            </a:r>
            <a:endParaRPr/>
          </a:p>
          <a:p>
            <a:pPr indent="0" lvl="0" marL="0" rtl="0" algn="l">
              <a:spcBef>
                <a:spcPts val="0"/>
              </a:spcBef>
              <a:spcAft>
                <a:spcPts val="0"/>
              </a:spcAft>
              <a:buNone/>
            </a:pPr>
            <a:r>
              <a:rPr lang="en"/>
              <a:t>We also found from the second topic that tweets are not only about covid. Although covid is an ongoing long-term event, people’s discussion is also strongly impacted by and related to other big real-time events. And in our case, this event is the black lives matter event.</a:t>
            </a:r>
            <a:endParaRPr/>
          </a:p>
          <a:p>
            <a:pPr indent="0" lvl="0" marL="0" rtl="0" algn="l">
              <a:spcBef>
                <a:spcPts val="0"/>
              </a:spcBef>
              <a:spcAft>
                <a:spcPts val="0"/>
              </a:spcAft>
              <a:buNone/>
            </a:pPr>
            <a:r>
              <a:rPr lang="en"/>
              <a:t>Besides those discoveries, we also have some suggestions for future study. Firstly, our current dataset only covers tweets from one single day (which is may thirty first 2020). If we have more data from a larger time range, our topics would be more representative and diverse. Secondly, we didn’t use the john snow health analytics specific package because we were having trouble importing it into colab and didn’t have enough time to further work on it. Since our tweets are mainly about covid, the package could possibly provide us with more accurate sentiment analysis results.</a:t>
            </a:r>
            <a:endParaRPr/>
          </a:p>
          <a:p>
            <a:pPr indent="0" lvl="0" marL="0" rtl="0" algn="l">
              <a:spcBef>
                <a:spcPts val="0"/>
              </a:spcBef>
              <a:spcAft>
                <a:spcPts val="0"/>
              </a:spcAft>
              <a:buNone/>
            </a:pPr>
            <a:r>
              <a:rPr lang="en"/>
              <a:t>That’s all for our presentation. Thank you for listening. We are now open to any questions you might have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c8a430e098_3_30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c8a430e098_3_30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c8a430e098_3_40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c8a430e098_3_40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c8dbd439f9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c8dbd439f9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c8bf2c2cd3_4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c8bf2c2cd3_4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the three files we need to further look at. The places data includes the geolocation of each person. The users data give us the authors’ unique id and their self input location, which will not be used since it was much more messy than the location provided in the places dataset. Finally, the main data give us the unique tweet id, author id and most importantly, the text. It can be merged with the previous users data, joined on author id.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c8a430e098_3_4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c8a430e098_3_4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c8a430e098_2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c8a430e098_2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let’s dig into the places data. From the left graphs, we can see most people tweet in the US, followed by the United </a:t>
            </a:r>
            <a:r>
              <a:rPr lang="en"/>
              <a:t>Kingdom</a:t>
            </a:r>
            <a:r>
              <a:rPr lang="en"/>
              <a:t>. The right short </a:t>
            </a:r>
            <a:r>
              <a:rPr lang="en"/>
              <a:t>video</a:t>
            </a:r>
            <a:r>
              <a:rPr lang="en"/>
              <a:t> just show a more direct distribution of users. Y</a:t>
            </a:r>
            <a:r>
              <a:rPr lang="en"/>
              <a:t>ou can zoom in and zoom out to play with it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c8bf2c2cd3_4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c8bf2c2cd3_4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Moving on to the users data, we only keep three variables that can be further merged to the final data</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c8bf2c2cd3_4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c8bf2c2cd3_4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Here, we also clean the data file and change the variable name to a more understandable way. Also, we can see English dominate among all the languages on the right graph.</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c8bf2c2cd3_4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c8bf2c2cd3_4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Finally, we merged the users.csv and data.csv to our final data. You can see the unique values and frequent values on the right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c8bf2c2cd3_4_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c8bf2c2cd3_4_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Here is a graph shown the frequently tweeted users and </a:t>
            </a:r>
            <a:r>
              <a:rPr lang="en">
                <a:solidFill>
                  <a:srgbClr val="263238"/>
                </a:solidFill>
              </a:rPr>
              <a:t>the frequently tweeted users location. However, more precise info is provided in the map above</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c8bf2c2cd3_4_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c8bf2c2cd3_4_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Here is a basic overview of the frequent words in our dataset. As you can see in the graph, there are some meaningless phrases, which need to be further cleaned using the nlp packages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c8bf2c2cd3_4_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c8bf2c2cd3_4_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Since we only have 2 hour’s data, we show the percentage as much as we can. We can also apply the same method when facing the larger dataset.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ies.freepik.com/"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p:cSld name="CUSTOM_26_1_1_1_2">
    <p:bg>
      <p:bgPr>
        <a:solidFill>
          <a:schemeClr val="accent2"/>
        </a:solidFill>
      </p:bgPr>
    </p:bg>
    <p:spTree>
      <p:nvGrpSpPr>
        <p:cNvPr id="60" name="Shape 60"/>
        <p:cNvGrpSpPr/>
        <p:nvPr/>
      </p:nvGrpSpPr>
      <p:grpSpPr>
        <a:xfrm>
          <a:off x="0" y="0"/>
          <a:ext cx="0" cy="0"/>
          <a:chOff x="0" y="0"/>
          <a:chExt cx="0" cy="0"/>
        </a:xfrm>
      </p:grpSpPr>
      <p:sp>
        <p:nvSpPr>
          <p:cNvPr id="61" name="Google Shape;61;p13"/>
          <p:cNvSpPr txBox="1"/>
          <p:nvPr>
            <p:ph idx="1" type="subTitle"/>
          </p:nvPr>
        </p:nvSpPr>
        <p:spPr>
          <a:xfrm>
            <a:off x="4736030" y="1531703"/>
            <a:ext cx="3493800" cy="578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200"/>
              <a:buNone/>
              <a:defRPr>
                <a:solidFill>
                  <a:schemeClr val="lt1"/>
                </a:solidFill>
              </a:defRPr>
            </a:lvl1pPr>
            <a:lvl2pPr lvl="1" rtl="0">
              <a:lnSpc>
                <a:spcPct val="100000"/>
              </a:lnSpc>
              <a:spcBef>
                <a:spcPts val="0"/>
              </a:spcBef>
              <a:spcAft>
                <a:spcPts val="0"/>
              </a:spcAft>
              <a:buClr>
                <a:schemeClr val="lt1"/>
              </a:buClr>
              <a:buSzPts val="1200"/>
              <a:buNone/>
              <a:defRPr sz="1200">
                <a:solidFill>
                  <a:schemeClr val="lt1"/>
                </a:solidFill>
              </a:defRPr>
            </a:lvl2pPr>
            <a:lvl3pPr lvl="2" rtl="0">
              <a:lnSpc>
                <a:spcPct val="100000"/>
              </a:lnSpc>
              <a:spcBef>
                <a:spcPts val="0"/>
              </a:spcBef>
              <a:spcAft>
                <a:spcPts val="0"/>
              </a:spcAft>
              <a:buClr>
                <a:schemeClr val="lt1"/>
              </a:buClr>
              <a:buSzPts val="1200"/>
              <a:buNone/>
              <a:defRPr sz="1200">
                <a:solidFill>
                  <a:schemeClr val="lt1"/>
                </a:solidFill>
              </a:defRPr>
            </a:lvl3pPr>
            <a:lvl4pPr lvl="3" rtl="0">
              <a:lnSpc>
                <a:spcPct val="100000"/>
              </a:lnSpc>
              <a:spcBef>
                <a:spcPts val="0"/>
              </a:spcBef>
              <a:spcAft>
                <a:spcPts val="0"/>
              </a:spcAft>
              <a:buClr>
                <a:schemeClr val="lt1"/>
              </a:buClr>
              <a:buSzPts val="1200"/>
              <a:buNone/>
              <a:defRPr sz="1200">
                <a:solidFill>
                  <a:schemeClr val="lt1"/>
                </a:solidFill>
              </a:defRPr>
            </a:lvl4pPr>
            <a:lvl5pPr lvl="4" rtl="0">
              <a:lnSpc>
                <a:spcPct val="100000"/>
              </a:lnSpc>
              <a:spcBef>
                <a:spcPts val="0"/>
              </a:spcBef>
              <a:spcAft>
                <a:spcPts val="0"/>
              </a:spcAft>
              <a:buClr>
                <a:schemeClr val="lt1"/>
              </a:buClr>
              <a:buSzPts val="1200"/>
              <a:buNone/>
              <a:defRPr sz="1200">
                <a:solidFill>
                  <a:schemeClr val="lt1"/>
                </a:solidFill>
              </a:defRPr>
            </a:lvl5pPr>
            <a:lvl6pPr lvl="5" rtl="0">
              <a:lnSpc>
                <a:spcPct val="100000"/>
              </a:lnSpc>
              <a:spcBef>
                <a:spcPts val="0"/>
              </a:spcBef>
              <a:spcAft>
                <a:spcPts val="0"/>
              </a:spcAft>
              <a:buClr>
                <a:schemeClr val="lt1"/>
              </a:buClr>
              <a:buSzPts val="1200"/>
              <a:buNone/>
              <a:defRPr sz="1200">
                <a:solidFill>
                  <a:schemeClr val="lt1"/>
                </a:solidFill>
              </a:defRPr>
            </a:lvl6pPr>
            <a:lvl7pPr lvl="6" rtl="0">
              <a:lnSpc>
                <a:spcPct val="100000"/>
              </a:lnSpc>
              <a:spcBef>
                <a:spcPts val="0"/>
              </a:spcBef>
              <a:spcAft>
                <a:spcPts val="0"/>
              </a:spcAft>
              <a:buClr>
                <a:schemeClr val="lt1"/>
              </a:buClr>
              <a:buSzPts val="1200"/>
              <a:buNone/>
              <a:defRPr sz="1200">
                <a:solidFill>
                  <a:schemeClr val="lt1"/>
                </a:solidFill>
              </a:defRPr>
            </a:lvl7pPr>
            <a:lvl8pPr lvl="7" rtl="0">
              <a:lnSpc>
                <a:spcPct val="100000"/>
              </a:lnSpc>
              <a:spcBef>
                <a:spcPts val="0"/>
              </a:spcBef>
              <a:spcAft>
                <a:spcPts val="0"/>
              </a:spcAft>
              <a:buClr>
                <a:schemeClr val="lt1"/>
              </a:buClr>
              <a:buSzPts val="1200"/>
              <a:buNone/>
              <a:defRPr sz="1200">
                <a:solidFill>
                  <a:schemeClr val="lt1"/>
                </a:solidFill>
              </a:defRPr>
            </a:lvl8pPr>
            <a:lvl9pPr lvl="8" rtl="0">
              <a:lnSpc>
                <a:spcPct val="100000"/>
              </a:lnSpc>
              <a:spcBef>
                <a:spcPts val="0"/>
              </a:spcBef>
              <a:spcAft>
                <a:spcPts val="0"/>
              </a:spcAft>
              <a:buClr>
                <a:schemeClr val="lt1"/>
              </a:buClr>
              <a:buSzPts val="1200"/>
              <a:buNone/>
              <a:defRPr sz="1200">
                <a:solidFill>
                  <a:schemeClr val="lt1"/>
                </a:solidFill>
              </a:defRPr>
            </a:lvl9pPr>
          </a:lstStyle>
          <a:p/>
        </p:txBody>
      </p:sp>
      <p:sp>
        <p:nvSpPr>
          <p:cNvPr id="62" name="Google Shape;62;p13"/>
          <p:cNvSpPr txBox="1"/>
          <p:nvPr>
            <p:ph idx="2" type="subTitle"/>
          </p:nvPr>
        </p:nvSpPr>
        <p:spPr>
          <a:xfrm>
            <a:off x="4736037" y="1215950"/>
            <a:ext cx="3493800" cy="371100"/>
          </a:xfrm>
          <a:prstGeom prst="rect">
            <a:avLst/>
          </a:prstGeom>
        </p:spPr>
        <p:txBody>
          <a:bodyPr anchorCtr="0" anchor="b" bIns="91425" lIns="91425" spcFirstLastPara="1" rIns="91425" wrap="square" tIns="91425">
            <a:normAutofit/>
          </a:bodyPr>
          <a:lstStyle>
            <a:lvl1pPr lvl="0" rtl="0">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63" name="Google Shape;63;p13"/>
          <p:cNvSpPr txBox="1"/>
          <p:nvPr>
            <p:ph idx="3" type="subTitle"/>
          </p:nvPr>
        </p:nvSpPr>
        <p:spPr>
          <a:xfrm>
            <a:off x="4736030" y="4056302"/>
            <a:ext cx="3493800" cy="578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200"/>
              <a:buNone/>
              <a:defRPr>
                <a:solidFill>
                  <a:schemeClr val="lt1"/>
                </a:solidFill>
              </a:defRPr>
            </a:lvl1pPr>
            <a:lvl2pPr lvl="1" rtl="0">
              <a:lnSpc>
                <a:spcPct val="100000"/>
              </a:lnSpc>
              <a:spcBef>
                <a:spcPts val="0"/>
              </a:spcBef>
              <a:spcAft>
                <a:spcPts val="0"/>
              </a:spcAft>
              <a:buClr>
                <a:schemeClr val="lt1"/>
              </a:buClr>
              <a:buSzPts val="1200"/>
              <a:buNone/>
              <a:defRPr sz="1200">
                <a:solidFill>
                  <a:schemeClr val="lt1"/>
                </a:solidFill>
              </a:defRPr>
            </a:lvl2pPr>
            <a:lvl3pPr lvl="2" rtl="0">
              <a:lnSpc>
                <a:spcPct val="100000"/>
              </a:lnSpc>
              <a:spcBef>
                <a:spcPts val="0"/>
              </a:spcBef>
              <a:spcAft>
                <a:spcPts val="0"/>
              </a:spcAft>
              <a:buClr>
                <a:schemeClr val="lt1"/>
              </a:buClr>
              <a:buSzPts val="1200"/>
              <a:buNone/>
              <a:defRPr sz="1200">
                <a:solidFill>
                  <a:schemeClr val="lt1"/>
                </a:solidFill>
              </a:defRPr>
            </a:lvl3pPr>
            <a:lvl4pPr lvl="3" rtl="0">
              <a:lnSpc>
                <a:spcPct val="100000"/>
              </a:lnSpc>
              <a:spcBef>
                <a:spcPts val="0"/>
              </a:spcBef>
              <a:spcAft>
                <a:spcPts val="0"/>
              </a:spcAft>
              <a:buClr>
                <a:schemeClr val="lt1"/>
              </a:buClr>
              <a:buSzPts val="1200"/>
              <a:buNone/>
              <a:defRPr sz="1200">
                <a:solidFill>
                  <a:schemeClr val="lt1"/>
                </a:solidFill>
              </a:defRPr>
            </a:lvl4pPr>
            <a:lvl5pPr lvl="4" rtl="0">
              <a:lnSpc>
                <a:spcPct val="100000"/>
              </a:lnSpc>
              <a:spcBef>
                <a:spcPts val="0"/>
              </a:spcBef>
              <a:spcAft>
                <a:spcPts val="0"/>
              </a:spcAft>
              <a:buClr>
                <a:schemeClr val="lt1"/>
              </a:buClr>
              <a:buSzPts val="1200"/>
              <a:buNone/>
              <a:defRPr sz="1200">
                <a:solidFill>
                  <a:schemeClr val="lt1"/>
                </a:solidFill>
              </a:defRPr>
            </a:lvl5pPr>
            <a:lvl6pPr lvl="5" rtl="0">
              <a:lnSpc>
                <a:spcPct val="100000"/>
              </a:lnSpc>
              <a:spcBef>
                <a:spcPts val="0"/>
              </a:spcBef>
              <a:spcAft>
                <a:spcPts val="0"/>
              </a:spcAft>
              <a:buClr>
                <a:schemeClr val="lt1"/>
              </a:buClr>
              <a:buSzPts val="1200"/>
              <a:buNone/>
              <a:defRPr sz="1200">
                <a:solidFill>
                  <a:schemeClr val="lt1"/>
                </a:solidFill>
              </a:defRPr>
            </a:lvl6pPr>
            <a:lvl7pPr lvl="6" rtl="0">
              <a:lnSpc>
                <a:spcPct val="100000"/>
              </a:lnSpc>
              <a:spcBef>
                <a:spcPts val="0"/>
              </a:spcBef>
              <a:spcAft>
                <a:spcPts val="0"/>
              </a:spcAft>
              <a:buClr>
                <a:schemeClr val="lt1"/>
              </a:buClr>
              <a:buSzPts val="1200"/>
              <a:buNone/>
              <a:defRPr sz="1200">
                <a:solidFill>
                  <a:schemeClr val="lt1"/>
                </a:solidFill>
              </a:defRPr>
            </a:lvl7pPr>
            <a:lvl8pPr lvl="7" rtl="0">
              <a:lnSpc>
                <a:spcPct val="100000"/>
              </a:lnSpc>
              <a:spcBef>
                <a:spcPts val="0"/>
              </a:spcBef>
              <a:spcAft>
                <a:spcPts val="0"/>
              </a:spcAft>
              <a:buClr>
                <a:schemeClr val="lt1"/>
              </a:buClr>
              <a:buSzPts val="1200"/>
              <a:buNone/>
              <a:defRPr sz="1200">
                <a:solidFill>
                  <a:schemeClr val="lt1"/>
                </a:solidFill>
              </a:defRPr>
            </a:lvl8pPr>
            <a:lvl9pPr lvl="8" rtl="0">
              <a:lnSpc>
                <a:spcPct val="100000"/>
              </a:lnSpc>
              <a:spcBef>
                <a:spcPts val="0"/>
              </a:spcBef>
              <a:spcAft>
                <a:spcPts val="0"/>
              </a:spcAft>
              <a:buClr>
                <a:schemeClr val="lt1"/>
              </a:buClr>
              <a:buSzPts val="1200"/>
              <a:buNone/>
              <a:defRPr sz="1200">
                <a:solidFill>
                  <a:schemeClr val="lt1"/>
                </a:solidFill>
              </a:defRPr>
            </a:lvl9pPr>
          </a:lstStyle>
          <a:p/>
        </p:txBody>
      </p:sp>
      <p:sp>
        <p:nvSpPr>
          <p:cNvPr id="64" name="Google Shape;64;p13"/>
          <p:cNvSpPr txBox="1"/>
          <p:nvPr>
            <p:ph idx="4" type="subTitle"/>
          </p:nvPr>
        </p:nvSpPr>
        <p:spPr>
          <a:xfrm>
            <a:off x="4736037" y="3740549"/>
            <a:ext cx="3493800" cy="371100"/>
          </a:xfrm>
          <a:prstGeom prst="rect">
            <a:avLst/>
          </a:prstGeom>
        </p:spPr>
        <p:txBody>
          <a:bodyPr anchorCtr="0" anchor="b" bIns="91425" lIns="91425" spcFirstLastPara="1" rIns="91425" wrap="square" tIns="91425">
            <a:normAutofit/>
          </a:bodyPr>
          <a:lstStyle>
            <a:lvl1pPr lvl="0" rtl="0">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65" name="Google Shape;65;p13"/>
          <p:cNvSpPr txBox="1"/>
          <p:nvPr>
            <p:ph idx="5" type="subTitle"/>
          </p:nvPr>
        </p:nvSpPr>
        <p:spPr>
          <a:xfrm>
            <a:off x="4736030" y="2793999"/>
            <a:ext cx="3493800" cy="578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200"/>
              <a:buNone/>
              <a:defRPr>
                <a:solidFill>
                  <a:schemeClr val="lt1"/>
                </a:solidFill>
              </a:defRPr>
            </a:lvl1pPr>
            <a:lvl2pPr lvl="1" rtl="0">
              <a:lnSpc>
                <a:spcPct val="100000"/>
              </a:lnSpc>
              <a:spcBef>
                <a:spcPts val="0"/>
              </a:spcBef>
              <a:spcAft>
                <a:spcPts val="0"/>
              </a:spcAft>
              <a:buClr>
                <a:schemeClr val="lt1"/>
              </a:buClr>
              <a:buSzPts val="1200"/>
              <a:buNone/>
              <a:defRPr sz="1200">
                <a:solidFill>
                  <a:schemeClr val="lt1"/>
                </a:solidFill>
              </a:defRPr>
            </a:lvl2pPr>
            <a:lvl3pPr lvl="2" rtl="0">
              <a:lnSpc>
                <a:spcPct val="100000"/>
              </a:lnSpc>
              <a:spcBef>
                <a:spcPts val="0"/>
              </a:spcBef>
              <a:spcAft>
                <a:spcPts val="0"/>
              </a:spcAft>
              <a:buClr>
                <a:schemeClr val="lt1"/>
              </a:buClr>
              <a:buSzPts val="1200"/>
              <a:buNone/>
              <a:defRPr sz="1200">
                <a:solidFill>
                  <a:schemeClr val="lt1"/>
                </a:solidFill>
              </a:defRPr>
            </a:lvl3pPr>
            <a:lvl4pPr lvl="3" rtl="0">
              <a:lnSpc>
                <a:spcPct val="100000"/>
              </a:lnSpc>
              <a:spcBef>
                <a:spcPts val="0"/>
              </a:spcBef>
              <a:spcAft>
                <a:spcPts val="0"/>
              </a:spcAft>
              <a:buClr>
                <a:schemeClr val="lt1"/>
              </a:buClr>
              <a:buSzPts val="1200"/>
              <a:buNone/>
              <a:defRPr sz="1200">
                <a:solidFill>
                  <a:schemeClr val="lt1"/>
                </a:solidFill>
              </a:defRPr>
            </a:lvl4pPr>
            <a:lvl5pPr lvl="4" rtl="0">
              <a:lnSpc>
                <a:spcPct val="100000"/>
              </a:lnSpc>
              <a:spcBef>
                <a:spcPts val="0"/>
              </a:spcBef>
              <a:spcAft>
                <a:spcPts val="0"/>
              </a:spcAft>
              <a:buClr>
                <a:schemeClr val="lt1"/>
              </a:buClr>
              <a:buSzPts val="1200"/>
              <a:buNone/>
              <a:defRPr sz="1200">
                <a:solidFill>
                  <a:schemeClr val="lt1"/>
                </a:solidFill>
              </a:defRPr>
            </a:lvl5pPr>
            <a:lvl6pPr lvl="5" rtl="0">
              <a:lnSpc>
                <a:spcPct val="100000"/>
              </a:lnSpc>
              <a:spcBef>
                <a:spcPts val="0"/>
              </a:spcBef>
              <a:spcAft>
                <a:spcPts val="0"/>
              </a:spcAft>
              <a:buClr>
                <a:schemeClr val="lt1"/>
              </a:buClr>
              <a:buSzPts val="1200"/>
              <a:buNone/>
              <a:defRPr sz="1200">
                <a:solidFill>
                  <a:schemeClr val="lt1"/>
                </a:solidFill>
              </a:defRPr>
            </a:lvl6pPr>
            <a:lvl7pPr lvl="6" rtl="0">
              <a:lnSpc>
                <a:spcPct val="100000"/>
              </a:lnSpc>
              <a:spcBef>
                <a:spcPts val="0"/>
              </a:spcBef>
              <a:spcAft>
                <a:spcPts val="0"/>
              </a:spcAft>
              <a:buClr>
                <a:schemeClr val="lt1"/>
              </a:buClr>
              <a:buSzPts val="1200"/>
              <a:buNone/>
              <a:defRPr sz="1200">
                <a:solidFill>
                  <a:schemeClr val="lt1"/>
                </a:solidFill>
              </a:defRPr>
            </a:lvl7pPr>
            <a:lvl8pPr lvl="7" rtl="0">
              <a:lnSpc>
                <a:spcPct val="100000"/>
              </a:lnSpc>
              <a:spcBef>
                <a:spcPts val="0"/>
              </a:spcBef>
              <a:spcAft>
                <a:spcPts val="0"/>
              </a:spcAft>
              <a:buClr>
                <a:schemeClr val="lt1"/>
              </a:buClr>
              <a:buSzPts val="1200"/>
              <a:buNone/>
              <a:defRPr sz="1200">
                <a:solidFill>
                  <a:schemeClr val="lt1"/>
                </a:solidFill>
              </a:defRPr>
            </a:lvl8pPr>
            <a:lvl9pPr lvl="8" rtl="0">
              <a:lnSpc>
                <a:spcPct val="100000"/>
              </a:lnSpc>
              <a:spcBef>
                <a:spcPts val="0"/>
              </a:spcBef>
              <a:spcAft>
                <a:spcPts val="0"/>
              </a:spcAft>
              <a:buClr>
                <a:schemeClr val="lt1"/>
              </a:buClr>
              <a:buSzPts val="1200"/>
              <a:buNone/>
              <a:defRPr sz="1200">
                <a:solidFill>
                  <a:schemeClr val="lt1"/>
                </a:solidFill>
              </a:defRPr>
            </a:lvl9pPr>
          </a:lstStyle>
          <a:p/>
        </p:txBody>
      </p:sp>
      <p:sp>
        <p:nvSpPr>
          <p:cNvPr id="66" name="Google Shape;66;p13"/>
          <p:cNvSpPr txBox="1"/>
          <p:nvPr>
            <p:ph idx="6" type="subTitle"/>
          </p:nvPr>
        </p:nvSpPr>
        <p:spPr>
          <a:xfrm>
            <a:off x="4736037" y="2478247"/>
            <a:ext cx="3493800" cy="371100"/>
          </a:xfrm>
          <a:prstGeom prst="rect">
            <a:avLst/>
          </a:prstGeom>
        </p:spPr>
        <p:txBody>
          <a:bodyPr anchorCtr="0" anchor="b" bIns="91425" lIns="91425" spcFirstLastPara="1" rIns="91425" wrap="square" tIns="91425">
            <a:normAutofit/>
          </a:bodyPr>
          <a:lstStyle>
            <a:lvl1pPr lvl="0" rtl="0">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67" name="Google Shape;67;p13"/>
          <p:cNvSpPr/>
          <p:nvPr/>
        </p:nvSpPr>
        <p:spPr>
          <a:xfrm>
            <a:off x="0" y="556000"/>
            <a:ext cx="1388700" cy="23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txBox="1"/>
          <p:nvPr>
            <p:ph type="ctrTitle"/>
          </p:nvPr>
        </p:nvSpPr>
        <p:spPr>
          <a:xfrm>
            <a:off x="948600" y="366800"/>
            <a:ext cx="5564100" cy="504000"/>
          </a:xfrm>
          <a:prstGeom prst="rect">
            <a:avLst/>
          </a:prstGeom>
        </p:spPr>
        <p:txBody>
          <a:bodyPr anchorCtr="0" anchor="t" bIns="91425" lIns="91425" spcFirstLastPara="1" rIns="91425" wrap="square" tIns="91425">
            <a:normAutofit/>
          </a:bodyPr>
          <a:lstStyle>
            <a:lvl1pPr lvl="0" rtl="0">
              <a:lnSpc>
                <a:spcPct val="115000"/>
              </a:lnSpc>
              <a:spcBef>
                <a:spcPts val="0"/>
              </a:spcBef>
              <a:spcAft>
                <a:spcPts val="0"/>
              </a:spcAft>
              <a:buClr>
                <a:schemeClr val="accent5"/>
              </a:buClr>
              <a:buSzPts val="2400"/>
              <a:buNone/>
              <a:defRPr>
                <a:solidFill>
                  <a:schemeClr val="accent5"/>
                </a:solidFill>
              </a:defRPr>
            </a:lvl1pPr>
            <a:lvl2pPr lvl="1"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2pPr>
            <a:lvl3pPr lvl="2"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3pPr>
            <a:lvl4pPr lvl="3"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4pPr>
            <a:lvl5pPr lvl="4"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5pPr>
            <a:lvl6pPr lvl="5"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6pPr>
            <a:lvl7pPr lvl="6"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7pPr>
            <a:lvl8pPr lvl="7"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8pPr>
            <a:lvl9pPr lvl="8"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bg>
      <p:bgPr>
        <a:solidFill>
          <a:schemeClr val="accent2"/>
        </a:solidFill>
      </p:bgPr>
    </p:bg>
    <p:spTree>
      <p:nvGrpSpPr>
        <p:cNvPr id="72" name="Shape 72"/>
        <p:cNvGrpSpPr/>
        <p:nvPr/>
      </p:nvGrpSpPr>
      <p:grpSpPr>
        <a:xfrm>
          <a:off x="0" y="0"/>
          <a:ext cx="0" cy="0"/>
          <a:chOff x="0" y="0"/>
          <a:chExt cx="0" cy="0"/>
        </a:xfrm>
      </p:grpSpPr>
      <p:sp>
        <p:nvSpPr>
          <p:cNvPr id="73" name="Google Shape;73;p15"/>
          <p:cNvSpPr/>
          <p:nvPr/>
        </p:nvSpPr>
        <p:spPr>
          <a:xfrm flipH="1">
            <a:off x="-7075" y="-137525"/>
            <a:ext cx="9190500" cy="52809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txBox="1"/>
          <p:nvPr>
            <p:ph idx="1" type="subTitle"/>
          </p:nvPr>
        </p:nvSpPr>
        <p:spPr>
          <a:xfrm>
            <a:off x="5621713" y="4225526"/>
            <a:ext cx="3332400" cy="336600"/>
          </a:xfrm>
          <a:prstGeom prst="rect">
            <a:avLst/>
          </a:prstGeom>
          <a:noFill/>
        </p:spPr>
        <p:txBody>
          <a:bodyPr anchorCtr="0" anchor="t" bIns="91425" lIns="91425" spcFirstLastPara="1" rIns="91425" wrap="square" tIns="91425">
            <a:noAutofit/>
          </a:bodyPr>
          <a:lstStyle>
            <a:lvl1pPr lvl="0" rtl="0" algn="r">
              <a:lnSpc>
                <a:spcPct val="100000"/>
              </a:lnSpc>
              <a:spcBef>
                <a:spcPts val="0"/>
              </a:spcBef>
              <a:spcAft>
                <a:spcPts val="0"/>
              </a:spcAft>
              <a:buSzPts val="1200"/>
              <a:buFont typeface="Staatliches"/>
              <a:buNone/>
              <a:defRPr sz="1200">
                <a:latin typeface="Staatliches"/>
                <a:ea typeface="Staatliches"/>
                <a:cs typeface="Staatliches"/>
                <a:sym typeface="Staatliches"/>
              </a:defRPr>
            </a:lvl1pPr>
            <a:lvl2pPr lvl="1" rtl="0"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2pPr>
            <a:lvl3pPr lvl="2" rtl="0"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3pPr>
            <a:lvl4pPr lvl="3" rtl="0"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4pPr>
            <a:lvl5pPr lvl="4" rtl="0"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5pPr>
            <a:lvl6pPr lvl="5" rtl="0"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6pPr>
            <a:lvl7pPr lvl="6" rtl="0"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7pPr>
            <a:lvl8pPr lvl="7" rtl="0"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8pPr>
            <a:lvl9pPr lvl="8" rtl="0"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9pPr>
          </a:lstStyle>
          <a:p/>
        </p:txBody>
      </p:sp>
      <p:sp>
        <p:nvSpPr>
          <p:cNvPr id="75" name="Google Shape;75;p15"/>
          <p:cNvSpPr txBox="1"/>
          <p:nvPr>
            <p:ph type="ctrTitle"/>
          </p:nvPr>
        </p:nvSpPr>
        <p:spPr>
          <a:xfrm>
            <a:off x="5427013" y="1594175"/>
            <a:ext cx="3527100" cy="2039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4500"/>
              <a:buNone/>
              <a:defRPr sz="4500">
                <a:solidFill>
                  <a:schemeClr val="accent5"/>
                </a:solidFill>
              </a:defRPr>
            </a:lvl1pPr>
            <a:lvl2pPr lvl="1" rtl="0" algn="ctr">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2pPr>
            <a:lvl3pPr lvl="2" rtl="0" algn="ctr">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3pPr>
            <a:lvl4pPr lvl="3" rtl="0" algn="ctr">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4pPr>
            <a:lvl5pPr lvl="4" rtl="0" algn="ctr">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5pPr>
            <a:lvl6pPr lvl="5" rtl="0" algn="ctr">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6pPr>
            <a:lvl7pPr lvl="6" rtl="0" algn="ctr">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7pPr>
            <a:lvl8pPr lvl="7" rtl="0" algn="ctr">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8pPr>
            <a:lvl9pPr lvl="8" rtl="0" algn="ctr">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28">
    <p:bg>
      <p:bgPr>
        <a:solidFill>
          <a:schemeClr val="lt1"/>
        </a:solidFill>
      </p:bgPr>
    </p:bg>
    <p:spTree>
      <p:nvGrpSpPr>
        <p:cNvPr id="76" name="Shape 76"/>
        <p:cNvGrpSpPr/>
        <p:nvPr/>
      </p:nvGrpSpPr>
      <p:grpSpPr>
        <a:xfrm>
          <a:off x="0" y="0"/>
          <a:ext cx="0" cy="0"/>
          <a:chOff x="0" y="0"/>
          <a:chExt cx="0" cy="0"/>
        </a:xfrm>
      </p:grpSpPr>
      <p:sp>
        <p:nvSpPr>
          <p:cNvPr id="77" name="Google Shape;77;p16"/>
          <p:cNvSpPr txBox="1"/>
          <p:nvPr>
            <p:ph idx="1" type="subTitle"/>
          </p:nvPr>
        </p:nvSpPr>
        <p:spPr>
          <a:xfrm>
            <a:off x="856200" y="1115677"/>
            <a:ext cx="7670400" cy="34164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1000"/>
              <a:buFont typeface="Abel"/>
              <a:buChar char="●"/>
              <a:defRPr>
                <a:latin typeface="Abel"/>
                <a:ea typeface="Abel"/>
                <a:cs typeface="Abel"/>
                <a:sym typeface="Abel"/>
              </a:defRPr>
            </a:lvl1pPr>
            <a:lvl2pPr lvl="1"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2pPr>
            <a:lvl3pPr lvl="2"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3pPr>
            <a:lvl4pPr lvl="3"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4pPr>
            <a:lvl5pPr lvl="4"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5pPr>
            <a:lvl6pPr lvl="5"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6pPr>
            <a:lvl7pPr lvl="6"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7pPr>
            <a:lvl8pPr lvl="7"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8pPr>
            <a:lvl9pPr lvl="8"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9pPr>
          </a:lstStyle>
          <a:p/>
        </p:txBody>
      </p:sp>
      <p:sp>
        <p:nvSpPr>
          <p:cNvPr id="78" name="Google Shape;78;p16"/>
          <p:cNvSpPr/>
          <p:nvPr/>
        </p:nvSpPr>
        <p:spPr>
          <a:xfrm>
            <a:off x="0" y="556000"/>
            <a:ext cx="1388700" cy="237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79" name="Google Shape;79;p16"/>
          <p:cNvSpPr txBox="1"/>
          <p:nvPr>
            <p:ph type="ctrTitle"/>
          </p:nvPr>
        </p:nvSpPr>
        <p:spPr>
          <a:xfrm>
            <a:off x="948600" y="360643"/>
            <a:ext cx="7264500" cy="5040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2400"/>
              <a:buNone/>
              <a:defRPr/>
            </a:lvl1pPr>
            <a:lvl2pPr lvl="1" rtl="0">
              <a:spcBef>
                <a:spcPts val="0"/>
              </a:spcBef>
              <a:spcAft>
                <a:spcPts val="0"/>
              </a:spcAft>
              <a:buSzPts val="2400"/>
              <a:buFont typeface="Josefin Sans"/>
              <a:buNone/>
              <a:defRPr b="1" sz="2400">
                <a:latin typeface="Josefin Sans"/>
                <a:ea typeface="Josefin Sans"/>
                <a:cs typeface="Josefin Sans"/>
                <a:sym typeface="Josefin Sans"/>
              </a:defRPr>
            </a:lvl2pPr>
            <a:lvl3pPr lvl="2" rtl="0">
              <a:spcBef>
                <a:spcPts val="0"/>
              </a:spcBef>
              <a:spcAft>
                <a:spcPts val="0"/>
              </a:spcAft>
              <a:buSzPts val="2400"/>
              <a:buFont typeface="Josefin Sans"/>
              <a:buNone/>
              <a:defRPr b="1" sz="2400">
                <a:latin typeface="Josefin Sans"/>
                <a:ea typeface="Josefin Sans"/>
                <a:cs typeface="Josefin Sans"/>
                <a:sym typeface="Josefin Sans"/>
              </a:defRPr>
            </a:lvl3pPr>
            <a:lvl4pPr lvl="3" rtl="0">
              <a:spcBef>
                <a:spcPts val="0"/>
              </a:spcBef>
              <a:spcAft>
                <a:spcPts val="0"/>
              </a:spcAft>
              <a:buSzPts val="2400"/>
              <a:buFont typeface="Josefin Sans"/>
              <a:buNone/>
              <a:defRPr b="1" sz="2400">
                <a:latin typeface="Josefin Sans"/>
                <a:ea typeface="Josefin Sans"/>
                <a:cs typeface="Josefin Sans"/>
                <a:sym typeface="Josefin Sans"/>
              </a:defRPr>
            </a:lvl4pPr>
            <a:lvl5pPr lvl="4" rtl="0">
              <a:spcBef>
                <a:spcPts val="0"/>
              </a:spcBef>
              <a:spcAft>
                <a:spcPts val="0"/>
              </a:spcAft>
              <a:buSzPts val="2400"/>
              <a:buFont typeface="Josefin Sans"/>
              <a:buNone/>
              <a:defRPr b="1" sz="2400">
                <a:latin typeface="Josefin Sans"/>
                <a:ea typeface="Josefin Sans"/>
                <a:cs typeface="Josefin Sans"/>
                <a:sym typeface="Josefin Sans"/>
              </a:defRPr>
            </a:lvl5pPr>
            <a:lvl6pPr lvl="5" rtl="0">
              <a:spcBef>
                <a:spcPts val="0"/>
              </a:spcBef>
              <a:spcAft>
                <a:spcPts val="0"/>
              </a:spcAft>
              <a:buSzPts val="2400"/>
              <a:buFont typeface="Josefin Sans"/>
              <a:buNone/>
              <a:defRPr b="1" sz="2400">
                <a:latin typeface="Josefin Sans"/>
                <a:ea typeface="Josefin Sans"/>
                <a:cs typeface="Josefin Sans"/>
                <a:sym typeface="Josefin Sans"/>
              </a:defRPr>
            </a:lvl6pPr>
            <a:lvl7pPr lvl="6" rtl="0">
              <a:spcBef>
                <a:spcPts val="0"/>
              </a:spcBef>
              <a:spcAft>
                <a:spcPts val="0"/>
              </a:spcAft>
              <a:buSzPts val="2400"/>
              <a:buFont typeface="Josefin Sans"/>
              <a:buNone/>
              <a:defRPr b="1" sz="2400">
                <a:latin typeface="Josefin Sans"/>
                <a:ea typeface="Josefin Sans"/>
                <a:cs typeface="Josefin Sans"/>
                <a:sym typeface="Josefin Sans"/>
              </a:defRPr>
            </a:lvl7pPr>
            <a:lvl8pPr lvl="7" rtl="0">
              <a:spcBef>
                <a:spcPts val="0"/>
              </a:spcBef>
              <a:spcAft>
                <a:spcPts val="0"/>
              </a:spcAft>
              <a:buSzPts val="2400"/>
              <a:buFont typeface="Josefin Sans"/>
              <a:buNone/>
              <a:defRPr b="1" sz="2400">
                <a:latin typeface="Josefin Sans"/>
                <a:ea typeface="Josefin Sans"/>
                <a:cs typeface="Josefin Sans"/>
                <a:sym typeface="Josefin Sans"/>
              </a:defRPr>
            </a:lvl8pPr>
            <a:lvl9pPr lvl="8" rtl="0">
              <a:spcBef>
                <a:spcPts val="0"/>
              </a:spcBef>
              <a:spcAft>
                <a:spcPts val="0"/>
              </a:spcAft>
              <a:buSzPts val="2400"/>
              <a:buFont typeface="Josefin Sans"/>
              <a:buNone/>
              <a:defRPr b="1" sz="2400">
                <a:latin typeface="Josefin Sans"/>
                <a:ea typeface="Josefin Sans"/>
                <a:cs typeface="Josefin Sans"/>
                <a:sym typeface="Josefin Sans"/>
              </a:defRPr>
            </a:lvl9pPr>
          </a:lstStyle>
          <a:p/>
        </p:txBody>
      </p:sp>
    </p:spTree>
  </p:cSld>
  <p:clrMapOvr>
    <a:masterClrMapping/>
  </p:clrMapOvr>
  <p:extLst>
    <p:ext uri="{DCECCB84-F9BA-43D5-87BE-67443E8EF086}">
      <p15:sldGuideLst>
        <p15:guide id="1" orient="horz" pos="340">
          <p15:clr>
            <a:srgbClr val="FA7B17"/>
          </p15:clr>
        </p15:guide>
        <p15:guide id="2" pos="454">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bg>
      <p:bgPr>
        <a:solidFill>
          <a:schemeClr val="accent2"/>
        </a:solidFill>
      </p:bgPr>
    </p:bg>
    <p:spTree>
      <p:nvGrpSpPr>
        <p:cNvPr id="80" name="Shape 80"/>
        <p:cNvGrpSpPr/>
        <p:nvPr/>
      </p:nvGrpSpPr>
      <p:grpSpPr>
        <a:xfrm>
          <a:off x="0" y="0"/>
          <a:ext cx="0" cy="0"/>
          <a:chOff x="0" y="0"/>
          <a:chExt cx="0" cy="0"/>
        </a:xfrm>
      </p:grpSpPr>
      <p:sp>
        <p:nvSpPr>
          <p:cNvPr id="81" name="Google Shape;81;p17"/>
          <p:cNvSpPr/>
          <p:nvPr/>
        </p:nvSpPr>
        <p:spPr>
          <a:xfrm flipH="1" rot="10800000">
            <a:off x="-7075" y="-137525"/>
            <a:ext cx="9190500" cy="52809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7"/>
          <p:cNvSpPr txBox="1"/>
          <p:nvPr>
            <p:ph idx="1" type="subTitle"/>
          </p:nvPr>
        </p:nvSpPr>
        <p:spPr>
          <a:xfrm>
            <a:off x="6825175" y="3742225"/>
            <a:ext cx="804300" cy="572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p:txBody>
      </p:sp>
      <p:sp>
        <p:nvSpPr>
          <p:cNvPr id="83" name="Google Shape;83;p17"/>
          <p:cNvSpPr txBox="1"/>
          <p:nvPr>
            <p:ph idx="2" type="subTitle"/>
          </p:nvPr>
        </p:nvSpPr>
        <p:spPr>
          <a:xfrm>
            <a:off x="6825175" y="2380050"/>
            <a:ext cx="1108500" cy="572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p:txBody>
      </p:sp>
      <p:sp>
        <p:nvSpPr>
          <p:cNvPr id="84" name="Google Shape;84;p17"/>
          <p:cNvSpPr txBox="1"/>
          <p:nvPr>
            <p:ph idx="3" type="subTitle"/>
          </p:nvPr>
        </p:nvSpPr>
        <p:spPr>
          <a:xfrm>
            <a:off x="4189488" y="579250"/>
            <a:ext cx="1394400" cy="572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p:txBody>
      </p:sp>
      <p:sp>
        <p:nvSpPr>
          <p:cNvPr id="85" name="Google Shape;85;p17"/>
          <p:cNvSpPr txBox="1"/>
          <p:nvPr>
            <p:ph idx="4" type="subTitle"/>
          </p:nvPr>
        </p:nvSpPr>
        <p:spPr>
          <a:xfrm>
            <a:off x="1392142" y="579250"/>
            <a:ext cx="1146900" cy="572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p:txBody>
      </p:sp>
      <p:sp>
        <p:nvSpPr>
          <p:cNvPr id="86" name="Google Shape;86;p17"/>
          <p:cNvSpPr txBox="1"/>
          <p:nvPr>
            <p:ph idx="5" type="subTitle"/>
          </p:nvPr>
        </p:nvSpPr>
        <p:spPr>
          <a:xfrm>
            <a:off x="4181076" y="3742224"/>
            <a:ext cx="1344900" cy="572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p:txBody>
      </p:sp>
      <p:sp>
        <p:nvSpPr>
          <p:cNvPr id="87" name="Google Shape;87;p17"/>
          <p:cNvSpPr txBox="1"/>
          <p:nvPr>
            <p:ph idx="6" type="subTitle"/>
          </p:nvPr>
        </p:nvSpPr>
        <p:spPr>
          <a:xfrm>
            <a:off x="1392142" y="1969950"/>
            <a:ext cx="1394400" cy="572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p:txBody>
      </p:sp>
      <p:sp>
        <p:nvSpPr>
          <p:cNvPr id="88" name="Google Shape;88;p17"/>
          <p:cNvSpPr txBox="1"/>
          <p:nvPr>
            <p:ph idx="7" type="subTitle"/>
          </p:nvPr>
        </p:nvSpPr>
        <p:spPr>
          <a:xfrm>
            <a:off x="1410724" y="987775"/>
            <a:ext cx="1665600" cy="5724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2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9" name="Google Shape;89;p17"/>
          <p:cNvSpPr txBox="1"/>
          <p:nvPr>
            <p:ph idx="8" type="subTitle"/>
          </p:nvPr>
        </p:nvSpPr>
        <p:spPr>
          <a:xfrm>
            <a:off x="4199651" y="4148741"/>
            <a:ext cx="1573500" cy="572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000"/>
              <a:buNone/>
              <a:defRPr sz="1200">
                <a:solidFill>
                  <a:schemeClr val="lt1"/>
                </a:solidFill>
              </a:defRPr>
            </a:lvl1pPr>
            <a:lvl2pPr lvl="1" rtl="0">
              <a:lnSpc>
                <a:spcPct val="100000"/>
              </a:lnSpc>
              <a:spcBef>
                <a:spcPts val="0"/>
              </a:spcBef>
              <a:spcAft>
                <a:spcPts val="0"/>
              </a:spcAft>
              <a:buClr>
                <a:schemeClr val="lt1"/>
              </a:buClr>
              <a:buSzPts val="1000"/>
              <a:buNone/>
              <a:defRPr sz="1000">
                <a:solidFill>
                  <a:schemeClr val="lt1"/>
                </a:solidFill>
              </a:defRPr>
            </a:lvl2pPr>
            <a:lvl3pPr lvl="2" rtl="0">
              <a:lnSpc>
                <a:spcPct val="100000"/>
              </a:lnSpc>
              <a:spcBef>
                <a:spcPts val="0"/>
              </a:spcBef>
              <a:spcAft>
                <a:spcPts val="0"/>
              </a:spcAft>
              <a:buClr>
                <a:schemeClr val="lt1"/>
              </a:buClr>
              <a:buSzPts val="1000"/>
              <a:buNone/>
              <a:defRPr sz="1000">
                <a:solidFill>
                  <a:schemeClr val="lt1"/>
                </a:solidFill>
              </a:defRPr>
            </a:lvl3pPr>
            <a:lvl4pPr lvl="3" rtl="0">
              <a:lnSpc>
                <a:spcPct val="100000"/>
              </a:lnSpc>
              <a:spcBef>
                <a:spcPts val="0"/>
              </a:spcBef>
              <a:spcAft>
                <a:spcPts val="0"/>
              </a:spcAft>
              <a:buClr>
                <a:schemeClr val="lt1"/>
              </a:buClr>
              <a:buSzPts val="1000"/>
              <a:buNone/>
              <a:defRPr sz="1000">
                <a:solidFill>
                  <a:schemeClr val="lt1"/>
                </a:solidFill>
              </a:defRPr>
            </a:lvl4pPr>
            <a:lvl5pPr lvl="4" rtl="0">
              <a:lnSpc>
                <a:spcPct val="100000"/>
              </a:lnSpc>
              <a:spcBef>
                <a:spcPts val="0"/>
              </a:spcBef>
              <a:spcAft>
                <a:spcPts val="0"/>
              </a:spcAft>
              <a:buClr>
                <a:schemeClr val="lt1"/>
              </a:buClr>
              <a:buSzPts val="1000"/>
              <a:buNone/>
              <a:defRPr sz="1000">
                <a:solidFill>
                  <a:schemeClr val="lt1"/>
                </a:solidFill>
              </a:defRPr>
            </a:lvl5pPr>
            <a:lvl6pPr lvl="5" rtl="0">
              <a:lnSpc>
                <a:spcPct val="100000"/>
              </a:lnSpc>
              <a:spcBef>
                <a:spcPts val="0"/>
              </a:spcBef>
              <a:spcAft>
                <a:spcPts val="0"/>
              </a:spcAft>
              <a:buClr>
                <a:schemeClr val="lt1"/>
              </a:buClr>
              <a:buSzPts val="1000"/>
              <a:buNone/>
              <a:defRPr sz="1000">
                <a:solidFill>
                  <a:schemeClr val="lt1"/>
                </a:solidFill>
              </a:defRPr>
            </a:lvl6pPr>
            <a:lvl7pPr lvl="6" rtl="0">
              <a:lnSpc>
                <a:spcPct val="100000"/>
              </a:lnSpc>
              <a:spcBef>
                <a:spcPts val="0"/>
              </a:spcBef>
              <a:spcAft>
                <a:spcPts val="0"/>
              </a:spcAft>
              <a:buClr>
                <a:schemeClr val="lt1"/>
              </a:buClr>
              <a:buSzPts val="1000"/>
              <a:buNone/>
              <a:defRPr sz="1000">
                <a:solidFill>
                  <a:schemeClr val="lt1"/>
                </a:solidFill>
              </a:defRPr>
            </a:lvl7pPr>
            <a:lvl8pPr lvl="7" rtl="0">
              <a:lnSpc>
                <a:spcPct val="100000"/>
              </a:lnSpc>
              <a:spcBef>
                <a:spcPts val="0"/>
              </a:spcBef>
              <a:spcAft>
                <a:spcPts val="0"/>
              </a:spcAft>
              <a:buClr>
                <a:schemeClr val="lt1"/>
              </a:buClr>
              <a:buSzPts val="1000"/>
              <a:buNone/>
              <a:defRPr sz="1000">
                <a:solidFill>
                  <a:schemeClr val="lt1"/>
                </a:solidFill>
              </a:defRPr>
            </a:lvl8pPr>
            <a:lvl9pPr lvl="8" rtl="0">
              <a:lnSpc>
                <a:spcPct val="100000"/>
              </a:lnSpc>
              <a:spcBef>
                <a:spcPts val="0"/>
              </a:spcBef>
              <a:spcAft>
                <a:spcPts val="0"/>
              </a:spcAft>
              <a:buClr>
                <a:schemeClr val="lt1"/>
              </a:buClr>
              <a:buSzPts val="1000"/>
              <a:buNone/>
              <a:defRPr sz="1000">
                <a:solidFill>
                  <a:schemeClr val="lt1"/>
                </a:solidFill>
              </a:defRPr>
            </a:lvl9pPr>
          </a:lstStyle>
          <a:p/>
        </p:txBody>
      </p:sp>
      <p:sp>
        <p:nvSpPr>
          <p:cNvPr id="90" name="Google Shape;90;p17"/>
          <p:cNvSpPr txBox="1"/>
          <p:nvPr>
            <p:ph idx="9" type="subTitle"/>
          </p:nvPr>
        </p:nvSpPr>
        <p:spPr>
          <a:xfrm>
            <a:off x="1410724" y="2380873"/>
            <a:ext cx="1665600" cy="5724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2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91" name="Google Shape;91;p17"/>
          <p:cNvSpPr txBox="1"/>
          <p:nvPr>
            <p:ph idx="13" type="subTitle"/>
          </p:nvPr>
        </p:nvSpPr>
        <p:spPr>
          <a:xfrm>
            <a:off x="4208074" y="987775"/>
            <a:ext cx="1665600" cy="5724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2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92" name="Google Shape;92;p17"/>
          <p:cNvSpPr txBox="1"/>
          <p:nvPr>
            <p:ph idx="14" type="subTitle"/>
          </p:nvPr>
        </p:nvSpPr>
        <p:spPr>
          <a:xfrm>
            <a:off x="6843751" y="4148741"/>
            <a:ext cx="1665600" cy="572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000"/>
              <a:buNone/>
              <a:defRPr sz="1200">
                <a:solidFill>
                  <a:schemeClr val="lt1"/>
                </a:solidFill>
              </a:defRPr>
            </a:lvl1pPr>
            <a:lvl2pPr lvl="1" rtl="0">
              <a:lnSpc>
                <a:spcPct val="100000"/>
              </a:lnSpc>
              <a:spcBef>
                <a:spcPts val="0"/>
              </a:spcBef>
              <a:spcAft>
                <a:spcPts val="0"/>
              </a:spcAft>
              <a:buClr>
                <a:schemeClr val="lt1"/>
              </a:buClr>
              <a:buSzPts val="1000"/>
              <a:buNone/>
              <a:defRPr sz="1000">
                <a:solidFill>
                  <a:schemeClr val="lt1"/>
                </a:solidFill>
              </a:defRPr>
            </a:lvl2pPr>
            <a:lvl3pPr lvl="2" rtl="0">
              <a:lnSpc>
                <a:spcPct val="100000"/>
              </a:lnSpc>
              <a:spcBef>
                <a:spcPts val="0"/>
              </a:spcBef>
              <a:spcAft>
                <a:spcPts val="0"/>
              </a:spcAft>
              <a:buClr>
                <a:schemeClr val="lt1"/>
              </a:buClr>
              <a:buSzPts val="1000"/>
              <a:buNone/>
              <a:defRPr sz="1000">
                <a:solidFill>
                  <a:schemeClr val="lt1"/>
                </a:solidFill>
              </a:defRPr>
            </a:lvl3pPr>
            <a:lvl4pPr lvl="3" rtl="0">
              <a:lnSpc>
                <a:spcPct val="100000"/>
              </a:lnSpc>
              <a:spcBef>
                <a:spcPts val="0"/>
              </a:spcBef>
              <a:spcAft>
                <a:spcPts val="0"/>
              </a:spcAft>
              <a:buClr>
                <a:schemeClr val="lt1"/>
              </a:buClr>
              <a:buSzPts val="1000"/>
              <a:buNone/>
              <a:defRPr sz="1000">
                <a:solidFill>
                  <a:schemeClr val="lt1"/>
                </a:solidFill>
              </a:defRPr>
            </a:lvl4pPr>
            <a:lvl5pPr lvl="4" rtl="0">
              <a:lnSpc>
                <a:spcPct val="100000"/>
              </a:lnSpc>
              <a:spcBef>
                <a:spcPts val="0"/>
              </a:spcBef>
              <a:spcAft>
                <a:spcPts val="0"/>
              </a:spcAft>
              <a:buClr>
                <a:schemeClr val="lt1"/>
              </a:buClr>
              <a:buSzPts val="1000"/>
              <a:buNone/>
              <a:defRPr sz="1000">
                <a:solidFill>
                  <a:schemeClr val="lt1"/>
                </a:solidFill>
              </a:defRPr>
            </a:lvl5pPr>
            <a:lvl6pPr lvl="5" rtl="0">
              <a:lnSpc>
                <a:spcPct val="100000"/>
              </a:lnSpc>
              <a:spcBef>
                <a:spcPts val="0"/>
              </a:spcBef>
              <a:spcAft>
                <a:spcPts val="0"/>
              </a:spcAft>
              <a:buClr>
                <a:schemeClr val="lt1"/>
              </a:buClr>
              <a:buSzPts val="1000"/>
              <a:buNone/>
              <a:defRPr sz="1000">
                <a:solidFill>
                  <a:schemeClr val="lt1"/>
                </a:solidFill>
              </a:defRPr>
            </a:lvl6pPr>
            <a:lvl7pPr lvl="6" rtl="0">
              <a:lnSpc>
                <a:spcPct val="100000"/>
              </a:lnSpc>
              <a:spcBef>
                <a:spcPts val="0"/>
              </a:spcBef>
              <a:spcAft>
                <a:spcPts val="0"/>
              </a:spcAft>
              <a:buClr>
                <a:schemeClr val="lt1"/>
              </a:buClr>
              <a:buSzPts val="1000"/>
              <a:buNone/>
              <a:defRPr sz="1000">
                <a:solidFill>
                  <a:schemeClr val="lt1"/>
                </a:solidFill>
              </a:defRPr>
            </a:lvl7pPr>
            <a:lvl8pPr lvl="7" rtl="0">
              <a:lnSpc>
                <a:spcPct val="100000"/>
              </a:lnSpc>
              <a:spcBef>
                <a:spcPts val="0"/>
              </a:spcBef>
              <a:spcAft>
                <a:spcPts val="0"/>
              </a:spcAft>
              <a:buClr>
                <a:schemeClr val="lt1"/>
              </a:buClr>
              <a:buSzPts val="1000"/>
              <a:buNone/>
              <a:defRPr sz="1000">
                <a:solidFill>
                  <a:schemeClr val="lt1"/>
                </a:solidFill>
              </a:defRPr>
            </a:lvl8pPr>
            <a:lvl9pPr lvl="8" rtl="0">
              <a:lnSpc>
                <a:spcPct val="100000"/>
              </a:lnSpc>
              <a:spcBef>
                <a:spcPts val="0"/>
              </a:spcBef>
              <a:spcAft>
                <a:spcPts val="0"/>
              </a:spcAft>
              <a:buClr>
                <a:schemeClr val="lt1"/>
              </a:buClr>
              <a:buSzPts val="1000"/>
              <a:buNone/>
              <a:defRPr sz="1000">
                <a:solidFill>
                  <a:schemeClr val="lt1"/>
                </a:solidFill>
              </a:defRPr>
            </a:lvl9pPr>
          </a:lstStyle>
          <a:p/>
        </p:txBody>
      </p:sp>
      <p:sp>
        <p:nvSpPr>
          <p:cNvPr id="93" name="Google Shape;93;p17"/>
          <p:cNvSpPr txBox="1"/>
          <p:nvPr>
            <p:ph idx="15" type="subTitle"/>
          </p:nvPr>
        </p:nvSpPr>
        <p:spPr>
          <a:xfrm>
            <a:off x="6843751" y="2790941"/>
            <a:ext cx="1665600" cy="572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000"/>
              <a:buNone/>
              <a:defRPr sz="1200">
                <a:solidFill>
                  <a:schemeClr val="lt1"/>
                </a:solidFill>
              </a:defRPr>
            </a:lvl1pPr>
            <a:lvl2pPr lvl="1" rtl="0">
              <a:lnSpc>
                <a:spcPct val="100000"/>
              </a:lnSpc>
              <a:spcBef>
                <a:spcPts val="0"/>
              </a:spcBef>
              <a:spcAft>
                <a:spcPts val="0"/>
              </a:spcAft>
              <a:buClr>
                <a:schemeClr val="lt1"/>
              </a:buClr>
              <a:buSzPts val="1000"/>
              <a:buNone/>
              <a:defRPr sz="1000">
                <a:solidFill>
                  <a:schemeClr val="lt1"/>
                </a:solidFill>
              </a:defRPr>
            </a:lvl2pPr>
            <a:lvl3pPr lvl="2" rtl="0">
              <a:lnSpc>
                <a:spcPct val="100000"/>
              </a:lnSpc>
              <a:spcBef>
                <a:spcPts val="0"/>
              </a:spcBef>
              <a:spcAft>
                <a:spcPts val="0"/>
              </a:spcAft>
              <a:buClr>
                <a:schemeClr val="lt1"/>
              </a:buClr>
              <a:buSzPts val="1000"/>
              <a:buNone/>
              <a:defRPr sz="1000">
                <a:solidFill>
                  <a:schemeClr val="lt1"/>
                </a:solidFill>
              </a:defRPr>
            </a:lvl3pPr>
            <a:lvl4pPr lvl="3" rtl="0">
              <a:lnSpc>
                <a:spcPct val="100000"/>
              </a:lnSpc>
              <a:spcBef>
                <a:spcPts val="0"/>
              </a:spcBef>
              <a:spcAft>
                <a:spcPts val="0"/>
              </a:spcAft>
              <a:buClr>
                <a:schemeClr val="lt1"/>
              </a:buClr>
              <a:buSzPts val="1000"/>
              <a:buNone/>
              <a:defRPr sz="1000">
                <a:solidFill>
                  <a:schemeClr val="lt1"/>
                </a:solidFill>
              </a:defRPr>
            </a:lvl4pPr>
            <a:lvl5pPr lvl="4" rtl="0">
              <a:lnSpc>
                <a:spcPct val="100000"/>
              </a:lnSpc>
              <a:spcBef>
                <a:spcPts val="0"/>
              </a:spcBef>
              <a:spcAft>
                <a:spcPts val="0"/>
              </a:spcAft>
              <a:buClr>
                <a:schemeClr val="lt1"/>
              </a:buClr>
              <a:buSzPts val="1000"/>
              <a:buNone/>
              <a:defRPr sz="1000">
                <a:solidFill>
                  <a:schemeClr val="lt1"/>
                </a:solidFill>
              </a:defRPr>
            </a:lvl5pPr>
            <a:lvl6pPr lvl="5" rtl="0">
              <a:lnSpc>
                <a:spcPct val="100000"/>
              </a:lnSpc>
              <a:spcBef>
                <a:spcPts val="0"/>
              </a:spcBef>
              <a:spcAft>
                <a:spcPts val="0"/>
              </a:spcAft>
              <a:buClr>
                <a:schemeClr val="lt1"/>
              </a:buClr>
              <a:buSzPts val="1000"/>
              <a:buNone/>
              <a:defRPr sz="1000">
                <a:solidFill>
                  <a:schemeClr val="lt1"/>
                </a:solidFill>
              </a:defRPr>
            </a:lvl6pPr>
            <a:lvl7pPr lvl="6" rtl="0">
              <a:lnSpc>
                <a:spcPct val="100000"/>
              </a:lnSpc>
              <a:spcBef>
                <a:spcPts val="0"/>
              </a:spcBef>
              <a:spcAft>
                <a:spcPts val="0"/>
              </a:spcAft>
              <a:buClr>
                <a:schemeClr val="lt1"/>
              </a:buClr>
              <a:buSzPts val="1000"/>
              <a:buNone/>
              <a:defRPr sz="1000">
                <a:solidFill>
                  <a:schemeClr val="lt1"/>
                </a:solidFill>
              </a:defRPr>
            </a:lvl7pPr>
            <a:lvl8pPr lvl="7" rtl="0">
              <a:lnSpc>
                <a:spcPct val="100000"/>
              </a:lnSpc>
              <a:spcBef>
                <a:spcPts val="0"/>
              </a:spcBef>
              <a:spcAft>
                <a:spcPts val="0"/>
              </a:spcAft>
              <a:buClr>
                <a:schemeClr val="lt1"/>
              </a:buClr>
              <a:buSzPts val="1000"/>
              <a:buNone/>
              <a:defRPr sz="1000">
                <a:solidFill>
                  <a:schemeClr val="lt1"/>
                </a:solidFill>
              </a:defRPr>
            </a:lvl8pPr>
            <a:lvl9pPr lvl="8" rtl="0">
              <a:lnSpc>
                <a:spcPct val="100000"/>
              </a:lnSpc>
              <a:spcBef>
                <a:spcPts val="0"/>
              </a:spcBef>
              <a:spcAft>
                <a:spcPts val="0"/>
              </a:spcAft>
              <a:buClr>
                <a:schemeClr val="lt1"/>
              </a:buClr>
              <a:buSzPts val="1000"/>
              <a:buNone/>
              <a:defRPr sz="1000">
                <a:solidFill>
                  <a:schemeClr val="lt1"/>
                </a:solidFill>
              </a:defRPr>
            </a:lvl9pPr>
          </a:lstStyle>
          <a:p/>
        </p:txBody>
      </p:sp>
      <p:sp>
        <p:nvSpPr>
          <p:cNvPr id="94" name="Google Shape;94;p17"/>
          <p:cNvSpPr txBox="1"/>
          <p:nvPr>
            <p:ph hasCustomPrompt="1" type="title"/>
          </p:nvPr>
        </p:nvSpPr>
        <p:spPr>
          <a:xfrm>
            <a:off x="607642" y="483494"/>
            <a:ext cx="8043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5000">
                <a:solidFill>
                  <a:schemeClr val="accent5"/>
                </a:solidFill>
              </a:defRPr>
            </a:lvl1pPr>
            <a:lvl2pPr lvl="1"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95" name="Google Shape;95;p17"/>
          <p:cNvSpPr txBox="1"/>
          <p:nvPr>
            <p:ph hasCustomPrompt="1" idx="16" type="title"/>
          </p:nvPr>
        </p:nvSpPr>
        <p:spPr>
          <a:xfrm>
            <a:off x="2988898" y="3646354"/>
            <a:ext cx="12120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5000">
                <a:solidFill>
                  <a:schemeClr val="accent5"/>
                </a:solidFill>
              </a:defRPr>
            </a:lvl1pPr>
            <a:lvl2pPr lvl="1"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96" name="Google Shape;96;p17"/>
          <p:cNvSpPr txBox="1"/>
          <p:nvPr>
            <p:ph hasCustomPrompt="1" idx="17" type="title"/>
          </p:nvPr>
        </p:nvSpPr>
        <p:spPr>
          <a:xfrm>
            <a:off x="607642" y="1886125"/>
            <a:ext cx="8043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5000">
                <a:solidFill>
                  <a:schemeClr val="accent5"/>
                </a:solidFill>
              </a:defRPr>
            </a:lvl1pPr>
            <a:lvl2pPr lvl="1"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97" name="Google Shape;97;p17"/>
          <p:cNvSpPr txBox="1"/>
          <p:nvPr>
            <p:ph hasCustomPrompt="1" idx="18" type="title"/>
          </p:nvPr>
        </p:nvSpPr>
        <p:spPr>
          <a:xfrm>
            <a:off x="3333707" y="483494"/>
            <a:ext cx="855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5000">
                <a:solidFill>
                  <a:schemeClr val="accent5"/>
                </a:solidFill>
              </a:defRPr>
            </a:lvl1pPr>
            <a:lvl2pPr lvl="1"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98" name="Google Shape;98;p17"/>
          <p:cNvSpPr txBox="1"/>
          <p:nvPr>
            <p:ph hasCustomPrompt="1" idx="19" type="title"/>
          </p:nvPr>
        </p:nvSpPr>
        <p:spPr>
          <a:xfrm>
            <a:off x="5632779" y="3646354"/>
            <a:ext cx="12120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5000">
                <a:solidFill>
                  <a:schemeClr val="accent5"/>
                </a:solidFill>
              </a:defRPr>
            </a:lvl1pPr>
            <a:lvl2pPr lvl="1"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99" name="Google Shape;99;p17"/>
          <p:cNvSpPr txBox="1"/>
          <p:nvPr>
            <p:ph hasCustomPrompt="1" idx="20" type="title"/>
          </p:nvPr>
        </p:nvSpPr>
        <p:spPr>
          <a:xfrm>
            <a:off x="5632779" y="2283003"/>
            <a:ext cx="12120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5000">
                <a:solidFill>
                  <a:schemeClr val="accent5"/>
                </a:solidFill>
              </a:defRPr>
            </a:lvl1pPr>
            <a:lvl2pPr lvl="1"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3">
    <p:bg>
      <p:bgPr>
        <a:solidFill>
          <a:schemeClr val="accent2"/>
        </a:solidFill>
      </p:bgPr>
    </p:bg>
    <p:spTree>
      <p:nvGrpSpPr>
        <p:cNvPr id="100" name="Shape 100"/>
        <p:cNvGrpSpPr/>
        <p:nvPr/>
      </p:nvGrpSpPr>
      <p:grpSpPr>
        <a:xfrm>
          <a:off x="0" y="0"/>
          <a:ext cx="0" cy="0"/>
          <a:chOff x="0" y="0"/>
          <a:chExt cx="0" cy="0"/>
        </a:xfrm>
      </p:grpSpPr>
      <p:sp>
        <p:nvSpPr>
          <p:cNvPr id="101" name="Google Shape;101;p18"/>
          <p:cNvSpPr/>
          <p:nvPr/>
        </p:nvSpPr>
        <p:spPr>
          <a:xfrm>
            <a:off x="0" y="556000"/>
            <a:ext cx="1388700" cy="176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02" name="Google Shape;102;p18"/>
          <p:cNvSpPr txBox="1"/>
          <p:nvPr>
            <p:ph type="title"/>
          </p:nvPr>
        </p:nvSpPr>
        <p:spPr>
          <a:xfrm>
            <a:off x="856197" y="1666525"/>
            <a:ext cx="2376300" cy="8967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solidFill>
                  <a:schemeClr val="accent5"/>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03" name="Google Shape;103;p18"/>
          <p:cNvSpPr txBox="1"/>
          <p:nvPr>
            <p:ph idx="1" type="subTitle"/>
          </p:nvPr>
        </p:nvSpPr>
        <p:spPr>
          <a:xfrm flipH="1">
            <a:off x="856195" y="2760775"/>
            <a:ext cx="3068700" cy="117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100"/>
              <a:buNone/>
              <a:defRPr sz="1200">
                <a:solidFill>
                  <a:schemeClr val="lt1"/>
                </a:solidFill>
              </a:defRPr>
            </a:lvl1pPr>
            <a:lvl2pPr lvl="1" rtl="0">
              <a:lnSpc>
                <a:spcPct val="100000"/>
              </a:lnSpc>
              <a:spcBef>
                <a:spcPts val="0"/>
              </a:spcBef>
              <a:spcAft>
                <a:spcPts val="0"/>
              </a:spcAft>
              <a:buClr>
                <a:schemeClr val="dk2"/>
              </a:buClr>
              <a:buSzPts val="1100"/>
              <a:buNone/>
              <a:defRPr>
                <a:solidFill>
                  <a:schemeClr val="dk2"/>
                </a:solidFill>
              </a:defRPr>
            </a:lvl2pPr>
            <a:lvl3pPr lvl="2" rtl="0">
              <a:lnSpc>
                <a:spcPct val="100000"/>
              </a:lnSpc>
              <a:spcBef>
                <a:spcPts val="0"/>
              </a:spcBef>
              <a:spcAft>
                <a:spcPts val="0"/>
              </a:spcAft>
              <a:buClr>
                <a:schemeClr val="dk2"/>
              </a:buClr>
              <a:buSzPts val="1100"/>
              <a:buNone/>
              <a:defRPr>
                <a:solidFill>
                  <a:schemeClr val="dk2"/>
                </a:solidFill>
              </a:defRPr>
            </a:lvl3pPr>
            <a:lvl4pPr lvl="3" rtl="0">
              <a:lnSpc>
                <a:spcPct val="100000"/>
              </a:lnSpc>
              <a:spcBef>
                <a:spcPts val="0"/>
              </a:spcBef>
              <a:spcAft>
                <a:spcPts val="0"/>
              </a:spcAft>
              <a:buClr>
                <a:schemeClr val="dk2"/>
              </a:buClr>
              <a:buSzPts val="1100"/>
              <a:buNone/>
              <a:defRPr>
                <a:solidFill>
                  <a:schemeClr val="dk2"/>
                </a:solidFill>
              </a:defRPr>
            </a:lvl4pPr>
            <a:lvl5pPr lvl="4" rtl="0">
              <a:lnSpc>
                <a:spcPct val="100000"/>
              </a:lnSpc>
              <a:spcBef>
                <a:spcPts val="0"/>
              </a:spcBef>
              <a:spcAft>
                <a:spcPts val="0"/>
              </a:spcAft>
              <a:buClr>
                <a:schemeClr val="dk2"/>
              </a:buClr>
              <a:buSzPts val="1100"/>
              <a:buNone/>
              <a:defRPr>
                <a:solidFill>
                  <a:schemeClr val="dk2"/>
                </a:solidFill>
              </a:defRPr>
            </a:lvl5pPr>
            <a:lvl6pPr lvl="5" rtl="0">
              <a:lnSpc>
                <a:spcPct val="100000"/>
              </a:lnSpc>
              <a:spcBef>
                <a:spcPts val="0"/>
              </a:spcBef>
              <a:spcAft>
                <a:spcPts val="0"/>
              </a:spcAft>
              <a:buClr>
                <a:schemeClr val="dk2"/>
              </a:buClr>
              <a:buSzPts val="1100"/>
              <a:buNone/>
              <a:defRPr>
                <a:solidFill>
                  <a:schemeClr val="dk2"/>
                </a:solidFill>
              </a:defRPr>
            </a:lvl6pPr>
            <a:lvl7pPr lvl="6" rtl="0">
              <a:lnSpc>
                <a:spcPct val="100000"/>
              </a:lnSpc>
              <a:spcBef>
                <a:spcPts val="0"/>
              </a:spcBef>
              <a:spcAft>
                <a:spcPts val="0"/>
              </a:spcAft>
              <a:buClr>
                <a:schemeClr val="dk2"/>
              </a:buClr>
              <a:buSzPts val="1100"/>
              <a:buNone/>
              <a:defRPr>
                <a:solidFill>
                  <a:schemeClr val="dk2"/>
                </a:solidFill>
              </a:defRPr>
            </a:lvl7pPr>
            <a:lvl8pPr lvl="7" rtl="0">
              <a:lnSpc>
                <a:spcPct val="100000"/>
              </a:lnSpc>
              <a:spcBef>
                <a:spcPts val="0"/>
              </a:spcBef>
              <a:spcAft>
                <a:spcPts val="0"/>
              </a:spcAft>
              <a:buClr>
                <a:schemeClr val="dk2"/>
              </a:buClr>
              <a:buSzPts val="1100"/>
              <a:buNone/>
              <a:defRPr>
                <a:solidFill>
                  <a:schemeClr val="dk2"/>
                </a:solidFill>
              </a:defRPr>
            </a:lvl8pPr>
            <a:lvl9pPr lvl="8" rtl="0">
              <a:lnSpc>
                <a:spcPct val="100000"/>
              </a:lnSpc>
              <a:spcBef>
                <a:spcPts val="0"/>
              </a:spcBef>
              <a:spcAft>
                <a:spcPts val="0"/>
              </a:spcAft>
              <a:buClr>
                <a:schemeClr val="dk2"/>
              </a:buClr>
              <a:buSzPts val="1100"/>
              <a:buNone/>
              <a:defRPr>
                <a:solidFill>
                  <a:schemeClr val="dk2"/>
                </a:solidFill>
              </a:defRPr>
            </a:lvl9pPr>
          </a:lstStyle>
          <a:p/>
        </p:txBody>
      </p:sp>
      <p:sp>
        <p:nvSpPr>
          <p:cNvPr id="104" name="Google Shape;104;p18"/>
          <p:cNvSpPr/>
          <p:nvPr/>
        </p:nvSpPr>
        <p:spPr>
          <a:xfrm flipH="1">
            <a:off x="6648725" y="3686950"/>
            <a:ext cx="2534700" cy="14565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14_1">
    <p:bg>
      <p:bgPr>
        <a:solidFill>
          <a:schemeClr val="accent2"/>
        </a:solidFill>
      </p:bgPr>
    </p:bg>
    <p:spTree>
      <p:nvGrpSpPr>
        <p:cNvPr id="105" name="Shape 105"/>
        <p:cNvGrpSpPr/>
        <p:nvPr/>
      </p:nvGrpSpPr>
      <p:grpSpPr>
        <a:xfrm>
          <a:off x="0" y="0"/>
          <a:ext cx="0" cy="0"/>
          <a:chOff x="0" y="0"/>
          <a:chExt cx="0" cy="0"/>
        </a:xfrm>
      </p:grpSpPr>
      <p:sp>
        <p:nvSpPr>
          <p:cNvPr id="106" name="Google Shape;106;p19"/>
          <p:cNvSpPr/>
          <p:nvPr/>
        </p:nvSpPr>
        <p:spPr>
          <a:xfrm>
            <a:off x="0" y="556000"/>
            <a:ext cx="1388700" cy="23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9"/>
          <p:cNvSpPr txBox="1"/>
          <p:nvPr>
            <p:ph idx="1" type="subTitle"/>
          </p:nvPr>
        </p:nvSpPr>
        <p:spPr>
          <a:xfrm>
            <a:off x="5207350" y="3796621"/>
            <a:ext cx="2385000" cy="300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800">
                <a:solidFill>
                  <a:schemeClr val="accent5"/>
                </a:solidFill>
                <a:latin typeface="Staatliches"/>
                <a:ea typeface="Staatliches"/>
                <a:cs typeface="Staatliches"/>
                <a:sym typeface="Staatliches"/>
              </a:defRPr>
            </a:lvl1pPr>
            <a:lvl2pPr lvl="1" rtl="0">
              <a:lnSpc>
                <a:spcPct val="100000"/>
              </a:lnSpc>
              <a:spcBef>
                <a:spcPts val="1600"/>
              </a:spcBef>
              <a:spcAft>
                <a:spcPts val="0"/>
              </a:spcAft>
              <a:buNone/>
              <a:defRPr sz="1800">
                <a:solidFill>
                  <a:schemeClr val="accent5"/>
                </a:solidFill>
                <a:latin typeface="Staatliches"/>
                <a:ea typeface="Staatliches"/>
                <a:cs typeface="Staatliches"/>
                <a:sym typeface="Staatliches"/>
              </a:defRPr>
            </a:lvl2pPr>
            <a:lvl3pPr lvl="2" rtl="0">
              <a:lnSpc>
                <a:spcPct val="100000"/>
              </a:lnSpc>
              <a:spcBef>
                <a:spcPts val="1600"/>
              </a:spcBef>
              <a:spcAft>
                <a:spcPts val="0"/>
              </a:spcAft>
              <a:buNone/>
              <a:defRPr sz="1800">
                <a:solidFill>
                  <a:schemeClr val="accent5"/>
                </a:solidFill>
                <a:latin typeface="Staatliches"/>
                <a:ea typeface="Staatliches"/>
                <a:cs typeface="Staatliches"/>
                <a:sym typeface="Staatliches"/>
              </a:defRPr>
            </a:lvl3pPr>
            <a:lvl4pPr lvl="3" rtl="0">
              <a:lnSpc>
                <a:spcPct val="100000"/>
              </a:lnSpc>
              <a:spcBef>
                <a:spcPts val="1600"/>
              </a:spcBef>
              <a:spcAft>
                <a:spcPts val="0"/>
              </a:spcAft>
              <a:buNone/>
              <a:defRPr sz="1800">
                <a:solidFill>
                  <a:schemeClr val="accent5"/>
                </a:solidFill>
                <a:latin typeface="Staatliches"/>
                <a:ea typeface="Staatliches"/>
                <a:cs typeface="Staatliches"/>
                <a:sym typeface="Staatliches"/>
              </a:defRPr>
            </a:lvl4pPr>
            <a:lvl5pPr lvl="4" rtl="0">
              <a:lnSpc>
                <a:spcPct val="100000"/>
              </a:lnSpc>
              <a:spcBef>
                <a:spcPts val="1600"/>
              </a:spcBef>
              <a:spcAft>
                <a:spcPts val="0"/>
              </a:spcAft>
              <a:buNone/>
              <a:defRPr sz="1800">
                <a:solidFill>
                  <a:schemeClr val="accent5"/>
                </a:solidFill>
                <a:latin typeface="Staatliches"/>
                <a:ea typeface="Staatliches"/>
                <a:cs typeface="Staatliches"/>
                <a:sym typeface="Staatliches"/>
              </a:defRPr>
            </a:lvl5pPr>
            <a:lvl6pPr lvl="5" rtl="0">
              <a:lnSpc>
                <a:spcPct val="100000"/>
              </a:lnSpc>
              <a:spcBef>
                <a:spcPts val="1600"/>
              </a:spcBef>
              <a:spcAft>
                <a:spcPts val="0"/>
              </a:spcAft>
              <a:buNone/>
              <a:defRPr sz="1800">
                <a:solidFill>
                  <a:schemeClr val="accent5"/>
                </a:solidFill>
                <a:latin typeface="Staatliches"/>
                <a:ea typeface="Staatliches"/>
                <a:cs typeface="Staatliches"/>
                <a:sym typeface="Staatliches"/>
              </a:defRPr>
            </a:lvl6pPr>
            <a:lvl7pPr lvl="6" rtl="0">
              <a:lnSpc>
                <a:spcPct val="100000"/>
              </a:lnSpc>
              <a:spcBef>
                <a:spcPts val="1600"/>
              </a:spcBef>
              <a:spcAft>
                <a:spcPts val="0"/>
              </a:spcAft>
              <a:buNone/>
              <a:defRPr sz="1800">
                <a:solidFill>
                  <a:schemeClr val="accent5"/>
                </a:solidFill>
                <a:latin typeface="Staatliches"/>
                <a:ea typeface="Staatliches"/>
                <a:cs typeface="Staatliches"/>
                <a:sym typeface="Staatliches"/>
              </a:defRPr>
            </a:lvl7pPr>
            <a:lvl8pPr lvl="7" rtl="0">
              <a:lnSpc>
                <a:spcPct val="100000"/>
              </a:lnSpc>
              <a:spcBef>
                <a:spcPts val="1600"/>
              </a:spcBef>
              <a:spcAft>
                <a:spcPts val="0"/>
              </a:spcAft>
              <a:buNone/>
              <a:defRPr sz="1800">
                <a:solidFill>
                  <a:schemeClr val="accent5"/>
                </a:solidFill>
                <a:latin typeface="Staatliches"/>
                <a:ea typeface="Staatliches"/>
                <a:cs typeface="Staatliches"/>
                <a:sym typeface="Staatliches"/>
              </a:defRPr>
            </a:lvl8pPr>
            <a:lvl9pPr lvl="8" rtl="0">
              <a:lnSpc>
                <a:spcPct val="100000"/>
              </a:lnSpc>
              <a:spcBef>
                <a:spcPts val="1600"/>
              </a:spcBef>
              <a:spcAft>
                <a:spcPts val="1600"/>
              </a:spcAft>
              <a:buNone/>
              <a:defRPr sz="1800">
                <a:solidFill>
                  <a:schemeClr val="accent5"/>
                </a:solidFill>
                <a:latin typeface="Staatliches"/>
                <a:ea typeface="Staatliches"/>
                <a:cs typeface="Staatliches"/>
                <a:sym typeface="Staatliches"/>
              </a:defRPr>
            </a:lvl9pPr>
          </a:lstStyle>
          <a:p/>
        </p:txBody>
      </p:sp>
      <p:sp>
        <p:nvSpPr>
          <p:cNvPr id="108" name="Google Shape;108;p19"/>
          <p:cNvSpPr txBox="1"/>
          <p:nvPr>
            <p:ph idx="2" type="subTitle"/>
          </p:nvPr>
        </p:nvSpPr>
        <p:spPr>
          <a:xfrm>
            <a:off x="5207350" y="1957850"/>
            <a:ext cx="2385000" cy="264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800">
                <a:solidFill>
                  <a:schemeClr val="accent5"/>
                </a:solidFill>
                <a:latin typeface="Staatliches"/>
                <a:ea typeface="Staatliches"/>
                <a:cs typeface="Staatliches"/>
                <a:sym typeface="Staatliches"/>
              </a:defRPr>
            </a:lvl1pPr>
            <a:lvl2pPr lvl="1" rtl="0">
              <a:lnSpc>
                <a:spcPct val="100000"/>
              </a:lnSpc>
              <a:spcBef>
                <a:spcPts val="1600"/>
              </a:spcBef>
              <a:spcAft>
                <a:spcPts val="0"/>
              </a:spcAft>
              <a:buNone/>
              <a:defRPr sz="1800">
                <a:solidFill>
                  <a:schemeClr val="accent5"/>
                </a:solidFill>
                <a:latin typeface="Staatliches"/>
                <a:ea typeface="Staatliches"/>
                <a:cs typeface="Staatliches"/>
                <a:sym typeface="Staatliches"/>
              </a:defRPr>
            </a:lvl2pPr>
            <a:lvl3pPr lvl="2" rtl="0">
              <a:lnSpc>
                <a:spcPct val="100000"/>
              </a:lnSpc>
              <a:spcBef>
                <a:spcPts val="1600"/>
              </a:spcBef>
              <a:spcAft>
                <a:spcPts val="0"/>
              </a:spcAft>
              <a:buNone/>
              <a:defRPr sz="1800">
                <a:solidFill>
                  <a:schemeClr val="accent5"/>
                </a:solidFill>
                <a:latin typeface="Staatliches"/>
                <a:ea typeface="Staatliches"/>
                <a:cs typeface="Staatliches"/>
                <a:sym typeface="Staatliches"/>
              </a:defRPr>
            </a:lvl3pPr>
            <a:lvl4pPr lvl="3" rtl="0">
              <a:lnSpc>
                <a:spcPct val="100000"/>
              </a:lnSpc>
              <a:spcBef>
                <a:spcPts val="1600"/>
              </a:spcBef>
              <a:spcAft>
                <a:spcPts val="0"/>
              </a:spcAft>
              <a:buNone/>
              <a:defRPr sz="1800">
                <a:solidFill>
                  <a:schemeClr val="accent5"/>
                </a:solidFill>
                <a:latin typeface="Staatliches"/>
                <a:ea typeface="Staatliches"/>
                <a:cs typeface="Staatliches"/>
                <a:sym typeface="Staatliches"/>
              </a:defRPr>
            </a:lvl4pPr>
            <a:lvl5pPr lvl="4" rtl="0">
              <a:lnSpc>
                <a:spcPct val="100000"/>
              </a:lnSpc>
              <a:spcBef>
                <a:spcPts val="1600"/>
              </a:spcBef>
              <a:spcAft>
                <a:spcPts val="0"/>
              </a:spcAft>
              <a:buNone/>
              <a:defRPr sz="1800">
                <a:solidFill>
                  <a:schemeClr val="accent5"/>
                </a:solidFill>
                <a:latin typeface="Staatliches"/>
                <a:ea typeface="Staatliches"/>
                <a:cs typeface="Staatliches"/>
                <a:sym typeface="Staatliches"/>
              </a:defRPr>
            </a:lvl5pPr>
            <a:lvl6pPr lvl="5" rtl="0">
              <a:lnSpc>
                <a:spcPct val="100000"/>
              </a:lnSpc>
              <a:spcBef>
                <a:spcPts val="1600"/>
              </a:spcBef>
              <a:spcAft>
                <a:spcPts val="0"/>
              </a:spcAft>
              <a:buNone/>
              <a:defRPr sz="1800">
                <a:solidFill>
                  <a:schemeClr val="accent5"/>
                </a:solidFill>
                <a:latin typeface="Staatliches"/>
                <a:ea typeface="Staatliches"/>
                <a:cs typeface="Staatliches"/>
                <a:sym typeface="Staatliches"/>
              </a:defRPr>
            </a:lvl6pPr>
            <a:lvl7pPr lvl="6" rtl="0">
              <a:lnSpc>
                <a:spcPct val="100000"/>
              </a:lnSpc>
              <a:spcBef>
                <a:spcPts val="1600"/>
              </a:spcBef>
              <a:spcAft>
                <a:spcPts val="0"/>
              </a:spcAft>
              <a:buNone/>
              <a:defRPr sz="1800">
                <a:solidFill>
                  <a:schemeClr val="accent5"/>
                </a:solidFill>
                <a:latin typeface="Staatliches"/>
                <a:ea typeface="Staatliches"/>
                <a:cs typeface="Staatliches"/>
                <a:sym typeface="Staatliches"/>
              </a:defRPr>
            </a:lvl7pPr>
            <a:lvl8pPr lvl="7" rtl="0">
              <a:lnSpc>
                <a:spcPct val="100000"/>
              </a:lnSpc>
              <a:spcBef>
                <a:spcPts val="1600"/>
              </a:spcBef>
              <a:spcAft>
                <a:spcPts val="0"/>
              </a:spcAft>
              <a:buNone/>
              <a:defRPr sz="1800">
                <a:solidFill>
                  <a:schemeClr val="accent5"/>
                </a:solidFill>
                <a:latin typeface="Staatliches"/>
                <a:ea typeface="Staatliches"/>
                <a:cs typeface="Staatliches"/>
                <a:sym typeface="Staatliches"/>
              </a:defRPr>
            </a:lvl8pPr>
            <a:lvl9pPr lvl="8" rtl="0">
              <a:lnSpc>
                <a:spcPct val="100000"/>
              </a:lnSpc>
              <a:spcBef>
                <a:spcPts val="1600"/>
              </a:spcBef>
              <a:spcAft>
                <a:spcPts val="1600"/>
              </a:spcAft>
              <a:buNone/>
              <a:defRPr sz="1800">
                <a:solidFill>
                  <a:schemeClr val="accent5"/>
                </a:solidFill>
                <a:latin typeface="Staatliches"/>
                <a:ea typeface="Staatliches"/>
                <a:cs typeface="Staatliches"/>
                <a:sym typeface="Staatliches"/>
              </a:defRPr>
            </a:lvl9pPr>
          </a:lstStyle>
          <a:p/>
        </p:txBody>
      </p:sp>
      <p:sp>
        <p:nvSpPr>
          <p:cNvPr id="109" name="Google Shape;109;p19"/>
          <p:cNvSpPr txBox="1"/>
          <p:nvPr>
            <p:ph idx="3" type="subTitle"/>
          </p:nvPr>
        </p:nvSpPr>
        <p:spPr>
          <a:xfrm>
            <a:off x="5207350" y="2118475"/>
            <a:ext cx="2887500" cy="57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100"/>
              <a:buNone/>
              <a:defRPr sz="1200">
                <a:solidFill>
                  <a:schemeClr val="lt1"/>
                </a:solidFill>
              </a:defRPr>
            </a:lvl1pPr>
            <a:lvl2pPr lvl="1" rtl="0">
              <a:lnSpc>
                <a:spcPct val="100000"/>
              </a:lnSpc>
              <a:spcBef>
                <a:spcPts val="0"/>
              </a:spcBef>
              <a:spcAft>
                <a:spcPts val="0"/>
              </a:spcAft>
              <a:buClr>
                <a:schemeClr val="lt1"/>
              </a:buClr>
              <a:buSzPts val="1100"/>
              <a:buNone/>
              <a:defRPr>
                <a:solidFill>
                  <a:schemeClr val="lt1"/>
                </a:solidFill>
              </a:defRPr>
            </a:lvl2pPr>
            <a:lvl3pPr lvl="2" rtl="0">
              <a:lnSpc>
                <a:spcPct val="100000"/>
              </a:lnSpc>
              <a:spcBef>
                <a:spcPts val="0"/>
              </a:spcBef>
              <a:spcAft>
                <a:spcPts val="0"/>
              </a:spcAft>
              <a:buClr>
                <a:schemeClr val="lt1"/>
              </a:buClr>
              <a:buSzPts val="1100"/>
              <a:buNone/>
              <a:defRPr>
                <a:solidFill>
                  <a:schemeClr val="lt1"/>
                </a:solidFill>
              </a:defRPr>
            </a:lvl3pPr>
            <a:lvl4pPr lvl="3" rtl="0">
              <a:lnSpc>
                <a:spcPct val="100000"/>
              </a:lnSpc>
              <a:spcBef>
                <a:spcPts val="0"/>
              </a:spcBef>
              <a:spcAft>
                <a:spcPts val="0"/>
              </a:spcAft>
              <a:buClr>
                <a:schemeClr val="lt1"/>
              </a:buClr>
              <a:buSzPts val="1100"/>
              <a:buNone/>
              <a:defRPr>
                <a:solidFill>
                  <a:schemeClr val="lt1"/>
                </a:solidFill>
              </a:defRPr>
            </a:lvl4pPr>
            <a:lvl5pPr lvl="4" rtl="0">
              <a:lnSpc>
                <a:spcPct val="100000"/>
              </a:lnSpc>
              <a:spcBef>
                <a:spcPts val="0"/>
              </a:spcBef>
              <a:spcAft>
                <a:spcPts val="0"/>
              </a:spcAft>
              <a:buClr>
                <a:schemeClr val="lt1"/>
              </a:buClr>
              <a:buSzPts val="1100"/>
              <a:buNone/>
              <a:defRPr>
                <a:solidFill>
                  <a:schemeClr val="lt1"/>
                </a:solidFill>
              </a:defRPr>
            </a:lvl5pPr>
            <a:lvl6pPr lvl="5" rtl="0">
              <a:lnSpc>
                <a:spcPct val="100000"/>
              </a:lnSpc>
              <a:spcBef>
                <a:spcPts val="0"/>
              </a:spcBef>
              <a:spcAft>
                <a:spcPts val="0"/>
              </a:spcAft>
              <a:buClr>
                <a:schemeClr val="lt1"/>
              </a:buClr>
              <a:buSzPts val="1100"/>
              <a:buNone/>
              <a:defRPr>
                <a:solidFill>
                  <a:schemeClr val="lt1"/>
                </a:solidFill>
              </a:defRPr>
            </a:lvl6pPr>
            <a:lvl7pPr lvl="6" rtl="0">
              <a:lnSpc>
                <a:spcPct val="100000"/>
              </a:lnSpc>
              <a:spcBef>
                <a:spcPts val="0"/>
              </a:spcBef>
              <a:spcAft>
                <a:spcPts val="0"/>
              </a:spcAft>
              <a:buClr>
                <a:schemeClr val="lt1"/>
              </a:buClr>
              <a:buSzPts val="1100"/>
              <a:buNone/>
              <a:defRPr>
                <a:solidFill>
                  <a:schemeClr val="lt1"/>
                </a:solidFill>
              </a:defRPr>
            </a:lvl7pPr>
            <a:lvl8pPr lvl="7" rtl="0">
              <a:lnSpc>
                <a:spcPct val="100000"/>
              </a:lnSpc>
              <a:spcBef>
                <a:spcPts val="0"/>
              </a:spcBef>
              <a:spcAft>
                <a:spcPts val="0"/>
              </a:spcAft>
              <a:buClr>
                <a:schemeClr val="lt1"/>
              </a:buClr>
              <a:buSzPts val="1100"/>
              <a:buNone/>
              <a:defRPr>
                <a:solidFill>
                  <a:schemeClr val="lt1"/>
                </a:solidFill>
              </a:defRPr>
            </a:lvl8pPr>
            <a:lvl9pPr lvl="8" rtl="0">
              <a:lnSpc>
                <a:spcPct val="100000"/>
              </a:lnSpc>
              <a:spcBef>
                <a:spcPts val="0"/>
              </a:spcBef>
              <a:spcAft>
                <a:spcPts val="0"/>
              </a:spcAft>
              <a:buClr>
                <a:schemeClr val="lt1"/>
              </a:buClr>
              <a:buSzPts val="1100"/>
              <a:buNone/>
              <a:defRPr>
                <a:solidFill>
                  <a:schemeClr val="lt1"/>
                </a:solidFill>
              </a:defRPr>
            </a:lvl9pPr>
          </a:lstStyle>
          <a:p/>
        </p:txBody>
      </p:sp>
      <p:sp>
        <p:nvSpPr>
          <p:cNvPr id="110" name="Google Shape;110;p19"/>
          <p:cNvSpPr txBox="1"/>
          <p:nvPr>
            <p:ph idx="4" type="subTitle"/>
          </p:nvPr>
        </p:nvSpPr>
        <p:spPr>
          <a:xfrm>
            <a:off x="5207350" y="3977375"/>
            <a:ext cx="2887500" cy="57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100"/>
              <a:buNone/>
              <a:defRPr sz="1200">
                <a:solidFill>
                  <a:schemeClr val="lt1"/>
                </a:solidFill>
              </a:defRPr>
            </a:lvl1pPr>
            <a:lvl2pPr lvl="1" rtl="0">
              <a:lnSpc>
                <a:spcPct val="100000"/>
              </a:lnSpc>
              <a:spcBef>
                <a:spcPts val="0"/>
              </a:spcBef>
              <a:spcAft>
                <a:spcPts val="0"/>
              </a:spcAft>
              <a:buClr>
                <a:schemeClr val="lt1"/>
              </a:buClr>
              <a:buSzPts val="1100"/>
              <a:buNone/>
              <a:defRPr>
                <a:solidFill>
                  <a:schemeClr val="lt1"/>
                </a:solidFill>
              </a:defRPr>
            </a:lvl2pPr>
            <a:lvl3pPr lvl="2" rtl="0">
              <a:lnSpc>
                <a:spcPct val="100000"/>
              </a:lnSpc>
              <a:spcBef>
                <a:spcPts val="0"/>
              </a:spcBef>
              <a:spcAft>
                <a:spcPts val="0"/>
              </a:spcAft>
              <a:buClr>
                <a:schemeClr val="lt1"/>
              </a:buClr>
              <a:buSzPts val="1100"/>
              <a:buNone/>
              <a:defRPr>
                <a:solidFill>
                  <a:schemeClr val="lt1"/>
                </a:solidFill>
              </a:defRPr>
            </a:lvl3pPr>
            <a:lvl4pPr lvl="3" rtl="0">
              <a:lnSpc>
                <a:spcPct val="100000"/>
              </a:lnSpc>
              <a:spcBef>
                <a:spcPts val="0"/>
              </a:spcBef>
              <a:spcAft>
                <a:spcPts val="0"/>
              </a:spcAft>
              <a:buClr>
                <a:schemeClr val="lt1"/>
              </a:buClr>
              <a:buSzPts val="1100"/>
              <a:buNone/>
              <a:defRPr>
                <a:solidFill>
                  <a:schemeClr val="lt1"/>
                </a:solidFill>
              </a:defRPr>
            </a:lvl4pPr>
            <a:lvl5pPr lvl="4" rtl="0">
              <a:lnSpc>
                <a:spcPct val="100000"/>
              </a:lnSpc>
              <a:spcBef>
                <a:spcPts val="0"/>
              </a:spcBef>
              <a:spcAft>
                <a:spcPts val="0"/>
              </a:spcAft>
              <a:buClr>
                <a:schemeClr val="lt1"/>
              </a:buClr>
              <a:buSzPts val="1100"/>
              <a:buNone/>
              <a:defRPr>
                <a:solidFill>
                  <a:schemeClr val="lt1"/>
                </a:solidFill>
              </a:defRPr>
            </a:lvl5pPr>
            <a:lvl6pPr lvl="5" rtl="0">
              <a:lnSpc>
                <a:spcPct val="100000"/>
              </a:lnSpc>
              <a:spcBef>
                <a:spcPts val="0"/>
              </a:spcBef>
              <a:spcAft>
                <a:spcPts val="0"/>
              </a:spcAft>
              <a:buClr>
                <a:schemeClr val="lt1"/>
              </a:buClr>
              <a:buSzPts val="1100"/>
              <a:buNone/>
              <a:defRPr>
                <a:solidFill>
                  <a:schemeClr val="lt1"/>
                </a:solidFill>
              </a:defRPr>
            </a:lvl6pPr>
            <a:lvl7pPr lvl="6" rtl="0">
              <a:lnSpc>
                <a:spcPct val="100000"/>
              </a:lnSpc>
              <a:spcBef>
                <a:spcPts val="0"/>
              </a:spcBef>
              <a:spcAft>
                <a:spcPts val="0"/>
              </a:spcAft>
              <a:buClr>
                <a:schemeClr val="lt1"/>
              </a:buClr>
              <a:buSzPts val="1100"/>
              <a:buNone/>
              <a:defRPr>
                <a:solidFill>
                  <a:schemeClr val="lt1"/>
                </a:solidFill>
              </a:defRPr>
            </a:lvl7pPr>
            <a:lvl8pPr lvl="7" rtl="0">
              <a:lnSpc>
                <a:spcPct val="100000"/>
              </a:lnSpc>
              <a:spcBef>
                <a:spcPts val="0"/>
              </a:spcBef>
              <a:spcAft>
                <a:spcPts val="0"/>
              </a:spcAft>
              <a:buClr>
                <a:schemeClr val="lt1"/>
              </a:buClr>
              <a:buSzPts val="1100"/>
              <a:buNone/>
              <a:defRPr>
                <a:solidFill>
                  <a:schemeClr val="lt1"/>
                </a:solidFill>
              </a:defRPr>
            </a:lvl8pPr>
            <a:lvl9pPr lvl="8" rtl="0">
              <a:lnSpc>
                <a:spcPct val="100000"/>
              </a:lnSpc>
              <a:spcBef>
                <a:spcPts val="0"/>
              </a:spcBef>
              <a:spcAft>
                <a:spcPts val="0"/>
              </a:spcAft>
              <a:buClr>
                <a:schemeClr val="lt1"/>
              </a:buClr>
              <a:buSzPts val="1100"/>
              <a:buNone/>
              <a:defRPr>
                <a:solidFill>
                  <a:schemeClr val="lt1"/>
                </a:solidFill>
              </a:defRPr>
            </a:lvl9pPr>
          </a:lstStyle>
          <a:p/>
        </p:txBody>
      </p:sp>
      <p:sp>
        <p:nvSpPr>
          <p:cNvPr id="111" name="Google Shape;111;p19"/>
          <p:cNvSpPr/>
          <p:nvPr/>
        </p:nvSpPr>
        <p:spPr>
          <a:xfrm>
            <a:off x="0" y="3687000"/>
            <a:ext cx="1637400" cy="14565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9"/>
          <p:cNvSpPr txBox="1"/>
          <p:nvPr>
            <p:ph type="ctrTitle"/>
          </p:nvPr>
        </p:nvSpPr>
        <p:spPr>
          <a:xfrm>
            <a:off x="948600" y="360643"/>
            <a:ext cx="7264500" cy="5040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2400"/>
              <a:buNone/>
              <a:defRPr>
                <a:solidFill>
                  <a:schemeClr val="accent5"/>
                </a:solidFill>
              </a:defRPr>
            </a:lvl1pPr>
            <a:lvl2pPr lvl="1"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2pPr>
            <a:lvl3pPr lvl="2"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3pPr>
            <a:lvl4pPr lvl="3"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4pPr>
            <a:lvl5pPr lvl="4"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5pPr>
            <a:lvl6pPr lvl="5"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6pPr>
            <a:lvl7pPr lvl="6"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7pPr>
            <a:lvl8pPr lvl="7"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8pPr>
            <a:lvl9pPr lvl="8"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9pPr>
          </a:lstStyle>
          <a:p/>
        </p:txBody>
      </p:sp>
      <p:sp>
        <p:nvSpPr>
          <p:cNvPr id="113" name="Google Shape;113;p19"/>
          <p:cNvSpPr txBox="1"/>
          <p:nvPr>
            <p:ph idx="5" type="subTitle"/>
          </p:nvPr>
        </p:nvSpPr>
        <p:spPr>
          <a:xfrm>
            <a:off x="1455675" y="3796625"/>
            <a:ext cx="2661600" cy="300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800">
                <a:solidFill>
                  <a:schemeClr val="accent5"/>
                </a:solidFill>
                <a:latin typeface="Staatliches"/>
                <a:ea typeface="Staatliches"/>
                <a:cs typeface="Staatliches"/>
                <a:sym typeface="Staatliches"/>
              </a:defRPr>
            </a:lvl1pPr>
            <a:lvl2pPr lvl="1" rtl="0">
              <a:lnSpc>
                <a:spcPct val="100000"/>
              </a:lnSpc>
              <a:spcBef>
                <a:spcPts val="1600"/>
              </a:spcBef>
              <a:spcAft>
                <a:spcPts val="0"/>
              </a:spcAft>
              <a:buNone/>
              <a:defRPr sz="1800">
                <a:solidFill>
                  <a:schemeClr val="accent5"/>
                </a:solidFill>
                <a:latin typeface="Staatliches"/>
                <a:ea typeface="Staatliches"/>
                <a:cs typeface="Staatliches"/>
                <a:sym typeface="Staatliches"/>
              </a:defRPr>
            </a:lvl2pPr>
            <a:lvl3pPr lvl="2" rtl="0">
              <a:lnSpc>
                <a:spcPct val="100000"/>
              </a:lnSpc>
              <a:spcBef>
                <a:spcPts val="1600"/>
              </a:spcBef>
              <a:spcAft>
                <a:spcPts val="0"/>
              </a:spcAft>
              <a:buNone/>
              <a:defRPr sz="1800">
                <a:solidFill>
                  <a:schemeClr val="accent5"/>
                </a:solidFill>
                <a:latin typeface="Staatliches"/>
                <a:ea typeface="Staatliches"/>
                <a:cs typeface="Staatliches"/>
                <a:sym typeface="Staatliches"/>
              </a:defRPr>
            </a:lvl3pPr>
            <a:lvl4pPr lvl="3" rtl="0">
              <a:lnSpc>
                <a:spcPct val="100000"/>
              </a:lnSpc>
              <a:spcBef>
                <a:spcPts val="1600"/>
              </a:spcBef>
              <a:spcAft>
                <a:spcPts val="0"/>
              </a:spcAft>
              <a:buNone/>
              <a:defRPr sz="1800">
                <a:solidFill>
                  <a:schemeClr val="accent5"/>
                </a:solidFill>
                <a:latin typeface="Staatliches"/>
                <a:ea typeface="Staatliches"/>
                <a:cs typeface="Staatliches"/>
                <a:sym typeface="Staatliches"/>
              </a:defRPr>
            </a:lvl4pPr>
            <a:lvl5pPr lvl="4" rtl="0">
              <a:lnSpc>
                <a:spcPct val="100000"/>
              </a:lnSpc>
              <a:spcBef>
                <a:spcPts val="1600"/>
              </a:spcBef>
              <a:spcAft>
                <a:spcPts val="0"/>
              </a:spcAft>
              <a:buNone/>
              <a:defRPr sz="1800">
                <a:solidFill>
                  <a:schemeClr val="accent5"/>
                </a:solidFill>
                <a:latin typeface="Staatliches"/>
                <a:ea typeface="Staatliches"/>
                <a:cs typeface="Staatliches"/>
                <a:sym typeface="Staatliches"/>
              </a:defRPr>
            </a:lvl5pPr>
            <a:lvl6pPr lvl="5" rtl="0">
              <a:lnSpc>
                <a:spcPct val="100000"/>
              </a:lnSpc>
              <a:spcBef>
                <a:spcPts val="1600"/>
              </a:spcBef>
              <a:spcAft>
                <a:spcPts val="0"/>
              </a:spcAft>
              <a:buNone/>
              <a:defRPr sz="1800">
                <a:solidFill>
                  <a:schemeClr val="accent5"/>
                </a:solidFill>
                <a:latin typeface="Staatliches"/>
                <a:ea typeface="Staatliches"/>
                <a:cs typeface="Staatliches"/>
                <a:sym typeface="Staatliches"/>
              </a:defRPr>
            </a:lvl6pPr>
            <a:lvl7pPr lvl="6" rtl="0">
              <a:lnSpc>
                <a:spcPct val="100000"/>
              </a:lnSpc>
              <a:spcBef>
                <a:spcPts val="1600"/>
              </a:spcBef>
              <a:spcAft>
                <a:spcPts val="0"/>
              </a:spcAft>
              <a:buNone/>
              <a:defRPr sz="1800">
                <a:solidFill>
                  <a:schemeClr val="accent5"/>
                </a:solidFill>
                <a:latin typeface="Staatliches"/>
                <a:ea typeface="Staatliches"/>
                <a:cs typeface="Staatliches"/>
                <a:sym typeface="Staatliches"/>
              </a:defRPr>
            </a:lvl7pPr>
            <a:lvl8pPr lvl="7" rtl="0">
              <a:lnSpc>
                <a:spcPct val="100000"/>
              </a:lnSpc>
              <a:spcBef>
                <a:spcPts val="1600"/>
              </a:spcBef>
              <a:spcAft>
                <a:spcPts val="0"/>
              </a:spcAft>
              <a:buNone/>
              <a:defRPr sz="1800">
                <a:solidFill>
                  <a:schemeClr val="accent5"/>
                </a:solidFill>
                <a:latin typeface="Staatliches"/>
                <a:ea typeface="Staatliches"/>
                <a:cs typeface="Staatliches"/>
                <a:sym typeface="Staatliches"/>
              </a:defRPr>
            </a:lvl8pPr>
            <a:lvl9pPr lvl="8" rtl="0">
              <a:lnSpc>
                <a:spcPct val="100000"/>
              </a:lnSpc>
              <a:spcBef>
                <a:spcPts val="1600"/>
              </a:spcBef>
              <a:spcAft>
                <a:spcPts val="1600"/>
              </a:spcAft>
              <a:buNone/>
              <a:defRPr sz="1800">
                <a:solidFill>
                  <a:schemeClr val="accent5"/>
                </a:solidFill>
                <a:latin typeface="Staatliches"/>
                <a:ea typeface="Staatliches"/>
                <a:cs typeface="Staatliches"/>
                <a:sym typeface="Staatliches"/>
              </a:defRPr>
            </a:lvl9pPr>
          </a:lstStyle>
          <a:p/>
        </p:txBody>
      </p:sp>
      <p:sp>
        <p:nvSpPr>
          <p:cNvPr id="114" name="Google Shape;114;p19"/>
          <p:cNvSpPr txBox="1"/>
          <p:nvPr>
            <p:ph idx="6" type="subTitle"/>
          </p:nvPr>
        </p:nvSpPr>
        <p:spPr>
          <a:xfrm>
            <a:off x="1455675" y="1957850"/>
            <a:ext cx="2385000" cy="264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800">
                <a:solidFill>
                  <a:schemeClr val="accent5"/>
                </a:solidFill>
                <a:latin typeface="Staatliches"/>
                <a:ea typeface="Staatliches"/>
                <a:cs typeface="Staatliches"/>
                <a:sym typeface="Staatliches"/>
              </a:defRPr>
            </a:lvl1pPr>
            <a:lvl2pPr lvl="1" rtl="0">
              <a:lnSpc>
                <a:spcPct val="100000"/>
              </a:lnSpc>
              <a:spcBef>
                <a:spcPts val="1600"/>
              </a:spcBef>
              <a:spcAft>
                <a:spcPts val="0"/>
              </a:spcAft>
              <a:buNone/>
              <a:defRPr sz="1800">
                <a:solidFill>
                  <a:schemeClr val="accent5"/>
                </a:solidFill>
                <a:latin typeface="Staatliches"/>
                <a:ea typeface="Staatliches"/>
                <a:cs typeface="Staatliches"/>
                <a:sym typeface="Staatliches"/>
              </a:defRPr>
            </a:lvl2pPr>
            <a:lvl3pPr lvl="2" rtl="0">
              <a:lnSpc>
                <a:spcPct val="100000"/>
              </a:lnSpc>
              <a:spcBef>
                <a:spcPts val="1600"/>
              </a:spcBef>
              <a:spcAft>
                <a:spcPts val="0"/>
              </a:spcAft>
              <a:buNone/>
              <a:defRPr sz="1800">
                <a:solidFill>
                  <a:schemeClr val="accent5"/>
                </a:solidFill>
                <a:latin typeface="Staatliches"/>
                <a:ea typeface="Staatliches"/>
                <a:cs typeface="Staatliches"/>
                <a:sym typeface="Staatliches"/>
              </a:defRPr>
            </a:lvl3pPr>
            <a:lvl4pPr lvl="3" rtl="0">
              <a:lnSpc>
                <a:spcPct val="100000"/>
              </a:lnSpc>
              <a:spcBef>
                <a:spcPts val="1600"/>
              </a:spcBef>
              <a:spcAft>
                <a:spcPts val="0"/>
              </a:spcAft>
              <a:buNone/>
              <a:defRPr sz="1800">
                <a:solidFill>
                  <a:schemeClr val="accent5"/>
                </a:solidFill>
                <a:latin typeface="Staatliches"/>
                <a:ea typeface="Staatliches"/>
                <a:cs typeface="Staatliches"/>
                <a:sym typeface="Staatliches"/>
              </a:defRPr>
            </a:lvl4pPr>
            <a:lvl5pPr lvl="4" rtl="0">
              <a:lnSpc>
                <a:spcPct val="100000"/>
              </a:lnSpc>
              <a:spcBef>
                <a:spcPts val="1600"/>
              </a:spcBef>
              <a:spcAft>
                <a:spcPts val="0"/>
              </a:spcAft>
              <a:buNone/>
              <a:defRPr sz="1800">
                <a:solidFill>
                  <a:schemeClr val="accent5"/>
                </a:solidFill>
                <a:latin typeface="Staatliches"/>
                <a:ea typeface="Staatliches"/>
                <a:cs typeface="Staatliches"/>
                <a:sym typeface="Staatliches"/>
              </a:defRPr>
            </a:lvl5pPr>
            <a:lvl6pPr lvl="5" rtl="0">
              <a:lnSpc>
                <a:spcPct val="100000"/>
              </a:lnSpc>
              <a:spcBef>
                <a:spcPts val="1600"/>
              </a:spcBef>
              <a:spcAft>
                <a:spcPts val="0"/>
              </a:spcAft>
              <a:buNone/>
              <a:defRPr sz="1800">
                <a:solidFill>
                  <a:schemeClr val="accent5"/>
                </a:solidFill>
                <a:latin typeface="Staatliches"/>
                <a:ea typeface="Staatliches"/>
                <a:cs typeface="Staatliches"/>
                <a:sym typeface="Staatliches"/>
              </a:defRPr>
            </a:lvl6pPr>
            <a:lvl7pPr lvl="6" rtl="0">
              <a:lnSpc>
                <a:spcPct val="100000"/>
              </a:lnSpc>
              <a:spcBef>
                <a:spcPts val="1600"/>
              </a:spcBef>
              <a:spcAft>
                <a:spcPts val="0"/>
              </a:spcAft>
              <a:buNone/>
              <a:defRPr sz="1800">
                <a:solidFill>
                  <a:schemeClr val="accent5"/>
                </a:solidFill>
                <a:latin typeface="Staatliches"/>
                <a:ea typeface="Staatliches"/>
                <a:cs typeface="Staatliches"/>
                <a:sym typeface="Staatliches"/>
              </a:defRPr>
            </a:lvl7pPr>
            <a:lvl8pPr lvl="7" rtl="0">
              <a:lnSpc>
                <a:spcPct val="100000"/>
              </a:lnSpc>
              <a:spcBef>
                <a:spcPts val="1600"/>
              </a:spcBef>
              <a:spcAft>
                <a:spcPts val="0"/>
              </a:spcAft>
              <a:buNone/>
              <a:defRPr sz="1800">
                <a:solidFill>
                  <a:schemeClr val="accent5"/>
                </a:solidFill>
                <a:latin typeface="Staatliches"/>
                <a:ea typeface="Staatliches"/>
                <a:cs typeface="Staatliches"/>
                <a:sym typeface="Staatliches"/>
              </a:defRPr>
            </a:lvl8pPr>
            <a:lvl9pPr lvl="8" rtl="0">
              <a:lnSpc>
                <a:spcPct val="100000"/>
              </a:lnSpc>
              <a:spcBef>
                <a:spcPts val="1600"/>
              </a:spcBef>
              <a:spcAft>
                <a:spcPts val="1600"/>
              </a:spcAft>
              <a:buNone/>
              <a:defRPr sz="1800">
                <a:solidFill>
                  <a:schemeClr val="accent5"/>
                </a:solidFill>
                <a:latin typeface="Staatliches"/>
                <a:ea typeface="Staatliches"/>
                <a:cs typeface="Staatliches"/>
                <a:sym typeface="Staatliches"/>
              </a:defRPr>
            </a:lvl9pPr>
          </a:lstStyle>
          <a:p/>
        </p:txBody>
      </p:sp>
      <p:sp>
        <p:nvSpPr>
          <p:cNvPr id="115" name="Google Shape;115;p19"/>
          <p:cNvSpPr txBox="1"/>
          <p:nvPr>
            <p:ph idx="7" type="subTitle"/>
          </p:nvPr>
        </p:nvSpPr>
        <p:spPr>
          <a:xfrm>
            <a:off x="1455675" y="2118475"/>
            <a:ext cx="2887500" cy="57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100"/>
              <a:buNone/>
              <a:defRPr sz="1200">
                <a:solidFill>
                  <a:schemeClr val="lt1"/>
                </a:solidFill>
              </a:defRPr>
            </a:lvl1pPr>
            <a:lvl2pPr lvl="1" rtl="0">
              <a:lnSpc>
                <a:spcPct val="100000"/>
              </a:lnSpc>
              <a:spcBef>
                <a:spcPts val="0"/>
              </a:spcBef>
              <a:spcAft>
                <a:spcPts val="0"/>
              </a:spcAft>
              <a:buClr>
                <a:schemeClr val="lt1"/>
              </a:buClr>
              <a:buSzPts val="1100"/>
              <a:buNone/>
              <a:defRPr>
                <a:solidFill>
                  <a:schemeClr val="lt1"/>
                </a:solidFill>
              </a:defRPr>
            </a:lvl2pPr>
            <a:lvl3pPr lvl="2" rtl="0">
              <a:lnSpc>
                <a:spcPct val="100000"/>
              </a:lnSpc>
              <a:spcBef>
                <a:spcPts val="0"/>
              </a:spcBef>
              <a:spcAft>
                <a:spcPts val="0"/>
              </a:spcAft>
              <a:buClr>
                <a:schemeClr val="lt1"/>
              </a:buClr>
              <a:buSzPts val="1100"/>
              <a:buNone/>
              <a:defRPr>
                <a:solidFill>
                  <a:schemeClr val="lt1"/>
                </a:solidFill>
              </a:defRPr>
            </a:lvl3pPr>
            <a:lvl4pPr lvl="3" rtl="0">
              <a:lnSpc>
                <a:spcPct val="100000"/>
              </a:lnSpc>
              <a:spcBef>
                <a:spcPts val="0"/>
              </a:spcBef>
              <a:spcAft>
                <a:spcPts val="0"/>
              </a:spcAft>
              <a:buClr>
                <a:schemeClr val="lt1"/>
              </a:buClr>
              <a:buSzPts val="1100"/>
              <a:buNone/>
              <a:defRPr>
                <a:solidFill>
                  <a:schemeClr val="lt1"/>
                </a:solidFill>
              </a:defRPr>
            </a:lvl4pPr>
            <a:lvl5pPr lvl="4" rtl="0">
              <a:lnSpc>
                <a:spcPct val="100000"/>
              </a:lnSpc>
              <a:spcBef>
                <a:spcPts val="0"/>
              </a:spcBef>
              <a:spcAft>
                <a:spcPts val="0"/>
              </a:spcAft>
              <a:buClr>
                <a:schemeClr val="lt1"/>
              </a:buClr>
              <a:buSzPts val="1100"/>
              <a:buNone/>
              <a:defRPr>
                <a:solidFill>
                  <a:schemeClr val="lt1"/>
                </a:solidFill>
              </a:defRPr>
            </a:lvl5pPr>
            <a:lvl6pPr lvl="5" rtl="0">
              <a:lnSpc>
                <a:spcPct val="100000"/>
              </a:lnSpc>
              <a:spcBef>
                <a:spcPts val="0"/>
              </a:spcBef>
              <a:spcAft>
                <a:spcPts val="0"/>
              </a:spcAft>
              <a:buClr>
                <a:schemeClr val="lt1"/>
              </a:buClr>
              <a:buSzPts val="1100"/>
              <a:buNone/>
              <a:defRPr>
                <a:solidFill>
                  <a:schemeClr val="lt1"/>
                </a:solidFill>
              </a:defRPr>
            </a:lvl6pPr>
            <a:lvl7pPr lvl="6" rtl="0">
              <a:lnSpc>
                <a:spcPct val="100000"/>
              </a:lnSpc>
              <a:spcBef>
                <a:spcPts val="0"/>
              </a:spcBef>
              <a:spcAft>
                <a:spcPts val="0"/>
              </a:spcAft>
              <a:buClr>
                <a:schemeClr val="lt1"/>
              </a:buClr>
              <a:buSzPts val="1100"/>
              <a:buNone/>
              <a:defRPr>
                <a:solidFill>
                  <a:schemeClr val="lt1"/>
                </a:solidFill>
              </a:defRPr>
            </a:lvl7pPr>
            <a:lvl8pPr lvl="7" rtl="0">
              <a:lnSpc>
                <a:spcPct val="100000"/>
              </a:lnSpc>
              <a:spcBef>
                <a:spcPts val="0"/>
              </a:spcBef>
              <a:spcAft>
                <a:spcPts val="0"/>
              </a:spcAft>
              <a:buClr>
                <a:schemeClr val="lt1"/>
              </a:buClr>
              <a:buSzPts val="1100"/>
              <a:buNone/>
              <a:defRPr>
                <a:solidFill>
                  <a:schemeClr val="lt1"/>
                </a:solidFill>
              </a:defRPr>
            </a:lvl8pPr>
            <a:lvl9pPr lvl="8" rtl="0">
              <a:lnSpc>
                <a:spcPct val="100000"/>
              </a:lnSpc>
              <a:spcBef>
                <a:spcPts val="0"/>
              </a:spcBef>
              <a:spcAft>
                <a:spcPts val="0"/>
              </a:spcAft>
              <a:buClr>
                <a:schemeClr val="lt1"/>
              </a:buClr>
              <a:buSzPts val="1100"/>
              <a:buNone/>
              <a:defRPr>
                <a:solidFill>
                  <a:schemeClr val="lt1"/>
                </a:solidFill>
              </a:defRPr>
            </a:lvl9pPr>
          </a:lstStyle>
          <a:p/>
        </p:txBody>
      </p:sp>
      <p:sp>
        <p:nvSpPr>
          <p:cNvPr id="116" name="Google Shape;116;p19"/>
          <p:cNvSpPr txBox="1"/>
          <p:nvPr>
            <p:ph idx="8" type="subTitle"/>
          </p:nvPr>
        </p:nvSpPr>
        <p:spPr>
          <a:xfrm>
            <a:off x="1455675" y="3977375"/>
            <a:ext cx="2887500" cy="57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100"/>
              <a:buNone/>
              <a:defRPr sz="1200">
                <a:solidFill>
                  <a:schemeClr val="lt1"/>
                </a:solidFill>
              </a:defRPr>
            </a:lvl1pPr>
            <a:lvl2pPr lvl="1" rtl="0">
              <a:lnSpc>
                <a:spcPct val="100000"/>
              </a:lnSpc>
              <a:spcBef>
                <a:spcPts val="0"/>
              </a:spcBef>
              <a:spcAft>
                <a:spcPts val="0"/>
              </a:spcAft>
              <a:buClr>
                <a:schemeClr val="lt1"/>
              </a:buClr>
              <a:buSzPts val="1100"/>
              <a:buNone/>
              <a:defRPr>
                <a:solidFill>
                  <a:schemeClr val="lt1"/>
                </a:solidFill>
              </a:defRPr>
            </a:lvl2pPr>
            <a:lvl3pPr lvl="2" rtl="0">
              <a:lnSpc>
                <a:spcPct val="100000"/>
              </a:lnSpc>
              <a:spcBef>
                <a:spcPts val="0"/>
              </a:spcBef>
              <a:spcAft>
                <a:spcPts val="0"/>
              </a:spcAft>
              <a:buClr>
                <a:schemeClr val="lt1"/>
              </a:buClr>
              <a:buSzPts val="1100"/>
              <a:buNone/>
              <a:defRPr>
                <a:solidFill>
                  <a:schemeClr val="lt1"/>
                </a:solidFill>
              </a:defRPr>
            </a:lvl3pPr>
            <a:lvl4pPr lvl="3" rtl="0">
              <a:lnSpc>
                <a:spcPct val="100000"/>
              </a:lnSpc>
              <a:spcBef>
                <a:spcPts val="0"/>
              </a:spcBef>
              <a:spcAft>
                <a:spcPts val="0"/>
              </a:spcAft>
              <a:buClr>
                <a:schemeClr val="lt1"/>
              </a:buClr>
              <a:buSzPts val="1100"/>
              <a:buNone/>
              <a:defRPr>
                <a:solidFill>
                  <a:schemeClr val="lt1"/>
                </a:solidFill>
              </a:defRPr>
            </a:lvl4pPr>
            <a:lvl5pPr lvl="4" rtl="0">
              <a:lnSpc>
                <a:spcPct val="100000"/>
              </a:lnSpc>
              <a:spcBef>
                <a:spcPts val="0"/>
              </a:spcBef>
              <a:spcAft>
                <a:spcPts val="0"/>
              </a:spcAft>
              <a:buClr>
                <a:schemeClr val="lt1"/>
              </a:buClr>
              <a:buSzPts val="1100"/>
              <a:buNone/>
              <a:defRPr>
                <a:solidFill>
                  <a:schemeClr val="lt1"/>
                </a:solidFill>
              </a:defRPr>
            </a:lvl5pPr>
            <a:lvl6pPr lvl="5" rtl="0">
              <a:lnSpc>
                <a:spcPct val="100000"/>
              </a:lnSpc>
              <a:spcBef>
                <a:spcPts val="0"/>
              </a:spcBef>
              <a:spcAft>
                <a:spcPts val="0"/>
              </a:spcAft>
              <a:buClr>
                <a:schemeClr val="lt1"/>
              </a:buClr>
              <a:buSzPts val="1100"/>
              <a:buNone/>
              <a:defRPr>
                <a:solidFill>
                  <a:schemeClr val="lt1"/>
                </a:solidFill>
              </a:defRPr>
            </a:lvl6pPr>
            <a:lvl7pPr lvl="6" rtl="0">
              <a:lnSpc>
                <a:spcPct val="100000"/>
              </a:lnSpc>
              <a:spcBef>
                <a:spcPts val="0"/>
              </a:spcBef>
              <a:spcAft>
                <a:spcPts val="0"/>
              </a:spcAft>
              <a:buClr>
                <a:schemeClr val="lt1"/>
              </a:buClr>
              <a:buSzPts val="1100"/>
              <a:buNone/>
              <a:defRPr>
                <a:solidFill>
                  <a:schemeClr val="lt1"/>
                </a:solidFill>
              </a:defRPr>
            </a:lvl7pPr>
            <a:lvl8pPr lvl="7" rtl="0">
              <a:lnSpc>
                <a:spcPct val="100000"/>
              </a:lnSpc>
              <a:spcBef>
                <a:spcPts val="0"/>
              </a:spcBef>
              <a:spcAft>
                <a:spcPts val="0"/>
              </a:spcAft>
              <a:buClr>
                <a:schemeClr val="lt1"/>
              </a:buClr>
              <a:buSzPts val="1100"/>
              <a:buNone/>
              <a:defRPr>
                <a:solidFill>
                  <a:schemeClr val="lt1"/>
                </a:solidFill>
              </a:defRPr>
            </a:lvl8pPr>
            <a:lvl9pPr lvl="8" rtl="0">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26">
    <p:bg>
      <p:bgPr>
        <a:solidFill>
          <a:schemeClr val="accent2"/>
        </a:solidFill>
      </p:bgPr>
    </p:bg>
    <p:spTree>
      <p:nvGrpSpPr>
        <p:cNvPr id="117" name="Shape 117"/>
        <p:cNvGrpSpPr/>
        <p:nvPr/>
      </p:nvGrpSpPr>
      <p:grpSpPr>
        <a:xfrm>
          <a:off x="0" y="0"/>
          <a:ext cx="0" cy="0"/>
          <a:chOff x="0" y="0"/>
          <a:chExt cx="0" cy="0"/>
        </a:xfrm>
      </p:grpSpPr>
      <p:sp>
        <p:nvSpPr>
          <p:cNvPr id="118" name="Google Shape;118;p20"/>
          <p:cNvSpPr/>
          <p:nvPr/>
        </p:nvSpPr>
        <p:spPr>
          <a:xfrm>
            <a:off x="7365425" y="556000"/>
            <a:ext cx="1778700" cy="176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19" name="Google Shape;119;p20"/>
          <p:cNvSpPr txBox="1"/>
          <p:nvPr>
            <p:ph type="title"/>
          </p:nvPr>
        </p:nvSpPr>
        <p:spPr>
          <a:xfrm flipH="1">
            <a:off x="4321203" y="1666525"/>
            <a:ext cx="3966600" cy="896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4800"/>
              <a:buNone/>
              <a:defRPr sz="4800">
                <a:solidFill>
                  <a:schemeClr val="accent5"/>
                </a:solidFill>
              </a:defRPr>
            </a:lvl1pPr>
            <a:lvl2pPr lvl="1" rtl="0" algn="r">
              <a:spcBef>
                <a:spcPts val="0"/>
              </a:spcBef>
              <a:spcAft>
                <a:spcPts val="0"/>
              </a:spcAft>
              <a:buClr>
                <a:schemeClr val="lt1"/>
              </a:buClr>
              <a:buSzPts val="2800"/>
              <a:buNone/>
              <a:defRPr>
                <a:solidFill>
                  <a:schemeClr val="lt1"/>
                </a:solidFill>
              </a:defRPr>
            </a:lvl2pPr>
            <a:lvl3pPr lvl="2" rtl="0" algn="r">
              <a:spcBef>
                <a:spcPts val="0"/>
              </a:spcBef>
              <a:spcAft>
                <a:spcPts val="0"/>
              </a:spcAft>
              <a:buClr>
                <a:schemeClr val="lt1"/>
              </a:buClr>
              <a:buSzPts val="2800"/>
              <a:buNone/>
              <a:defRPr>
                <a:solidFill>
                  <a:schemeClr val="lt1"/>
                </a:solidFill>
              </a:defRPr>
            </a:lvl3pPr>
            <a:lvl4pPr lvl="3" rtl="0" algn="r">
              <a:spcBef>
                <a:spcPts val="0"/>
              </a:spcBef>
              <a:spcAft>
                <a:spcPts val="0"/>
              </a:spcAft>
              <a:buClr>
                <a:schemeClr val="lt1"/>
              </a:buClr>
              <a:buSzPts val="2800"/>
              <a:buNone/>
              <a:defRPr>
                <a:solidFill>
                  <a:schemeClr val="lt1"/>
                </a:solidFill>
              </a:defRPr>
            </a:lvl4pPr>
            <a:lvl5pPr lvl="4" rtl="0" algn="r">
              <a:spcBef>
                <a:spcPts val="0"/>
              </a:spcBef>
              <a:spcAft>
                <a:spcPts val="0"/>
              </a:spcAft>
              <a:buClr>
                <a:schemeClr val="lt1"/>
              </a:buClr>
              <a:buSzPts val="2800"/>
              <a:buNone/>
              <a:defRPr>
                <a:solidFill>
                  <a:schemeClr val="lt1"/>
                </a:solidFill>
              </a:defRPr>
            </a:lvl5pPr>
            <a:lvl6pPr lvl="5" rtl="0" algn="r">
              <a:spcBef>
                <a:spcPts val="0"/>
              </a:spcBef>
              <a:spcAft>
                <a:spcPts val="0"/>
              </a:spcAft>
              <a:buClr>
                <a:schemeClr val="lt1"/>
              </a:buClr>
              <a:buSzPts val="2800"/>
              <a:buNone/>
              <a:defRPr>
                <a:solidFill>
                  <a:schemeClr val="lt1"/>
                </a:solidFill>
              </a:defRPr>
            </a:lvl6pPr>
            <a:lvl7pPr lvl="6" rtl="0" algn="r">
              <a:spcBef>
                <a:spcPts val="0"/>
              </a:spcBef>
              <a:spcAft>
                <a:spcPts val="0"/>
              </a:spcAft>
              <a:buClr>
                <a:schemeClr val="lt1"/>
              </a:buClr>
              <a:buSzPts val="2800"/>
              <a:buNone/>
              <a:defRPr>
                <a:solidFill>
                  <a:schemeClr val="lt1"/>
                </a:solidFill>
              </a:defRPr>
            </a:lvl7pPr>
            <a:lvl8pPr lvl="7" rtl="0" algn="r">
              <a:spcBef>
                <a:spcPts val="0"/>
              </a:spcBef>
              <a:spcAft>
                <a:spcPts val="0"/>
              </a:spcAft>
              <a:buClr>
                <a:schemeClr val="lt1"/>
              </a:buClr>
              <a:buSzPts val="2800"/>
              <a:buNone/>
              <a:defRPr>
                <a:solidFill>
                  <a:schemeClr val="lt1"/>
                </a:solidFill>
              </a:defRPr>
            </a:lvl8pPr>
            <a:lvl9pPr lvl="8" rtl="0" algn="r">
              <a:spcBef>
                <a:spcPts val="0"/>
              </a:spcBef>
              <a:spcAft>
                <a:spcPts val="0"/>
              </a:spcAft>
              <a:buClr>
                <a:schemeClr val="lt1"/>
              </a:buClr>
              <a:buSzPts val="2800"/>
              <a:buNone/>
              <a:defRPr>
                <a:solidFill>
                  <a:schemeClr val="lt1"/>
                </a:solidFill>
              </a:defRPr>
            </a:lvl9pPr>
          </a:lstStyle>
          <a:p/>
        </p:txBody>
      </p:sp>
      <p:sp>
        <p:nvSpPr>
          <p:cNvPr id="120" name="Google Shape;120;p20"/>
          <p:cNvSpPr txBox="1"/>
          <p:nvPr>
            <p:ph idx="1" type="subTitle"/>
          </p:nvPr>
        </p:nvSpPr>
        <p:spPr>
          <a:xfrm>
            <a:off x="5219097" y="2760775"/>
            <a:ext cx="3068700" cy="1170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100"/>
              <a:buNone/>
              <a:defRPr sz="1200">
                <a:solidFill>
                  <a:schemeClr val="lt1"/>
                </a:solidFill>
              </a:defRPr>
            </a:lvl1pPr>
            <a:lvl2pPr lvl="1" rtl="0" algn="r">
              <a:lnSpc>
                <a:spcPct val="100000"/>
              </a:lnSpc>
              <a:spcBef>
                <a:spcPts val="0"/>
              </a:spcBef>
              <a:spcAft>
                <a:spcPts val="0"/>
              </a:spcAft>
              <a:buClr>
                <a:schemeClr val="lt1"/>
              </a:buClr>
              <a:buSzPts val="1100"/>
              <a:buNone/>
              <a:defRPr>
                <a:solidFill>
                  <a:schemeClr val="lt1"/>
                </a:solidFill>
              </a:defRPr>
            </a:lvl2pPr>
            <a:lvl3pPr lvl="2" rtl="0" algn="r">
              <a:lnSpc>
                <a:spcPct val="100000"/>
              </a:lnSpc>
              <a:spcBef>
                <a:spcPts val="0"/>
              </a:spcBef>
              <a:spcAft>
                <a:spcPts val="0"/>
              </a:spcAft>
              <a:buClr>
                <a:schemeClr val="lt1"/>
              </a:buClr>
              <a:buSzPts val="1100"/>
              <a:buNone/>
              <a:defRPr>
                <a:solidFill>
                  <a:schemeClr val="lt1"/>
                </a:solidFill>
              </a:defRPr>
            </a:lvl3pPr>
            <a:lvl4pPr lvl="3" rtl="0" algn="r">
              <a:lnSpc>
                <a:spcPct val="100000"/>
              </a:lnSpc>
              <a:spcBef>
                <a:spcPts val="0"/>
              </a:spcBef>
              <a:spcAft>
                <a:spcPts val="0"/>
              </a:spcAft>
              <a:buClr>
                <a:schemeClr val="lt1"/>
              </a:buClr>
              <a:buSzPts val="1100"/>
              <a:buNone/>
              <a:defRPr>
                <a:solidFill>
                  <a:schemeClr val="lt1"/>
                </a:solidFill>
              </a:defRPr>
            </a:lvl4pPr>
            <a:lvl5pPr lvl="4" rtl="0" algn="r">
              <a:lnSpc>
                <a:spcPct val="100000"/>
              </a:lnSpc>
              <a:spcBef>
                <a:spcPts val="0"/>
              </a:spcBef>
              <a:spcAft>
                <a:spcPts val="0"/>
              </a:spcAft>
              <a:buClr>
                <a:schemeClr val="lt1"/>
              </a:buClr>
              <a:buSzPts val="1100"/>
              <a:buNone/>
              <a:defRPr>
                <a:solidFill>
                  <a:schemeClr val="lt1"/>
                </a:solidFill>
              </a:defRPr>
            </a:lvl5pPr>
            <a:lvl6pPr lvl="5" rtl="0" algn="r">
              <a:lnSpc>
                <a:spcPct val="100000"/>
              </a:lnSpc>
              <a:spcBef>
                <a:spcPts val="0"/>
              </a:spcBef>
              <a:spcAft>
                <a:spcPts val="0"/>
              </a:spcAft>
              <a:buClr>
                <a:schemeClr val="lt1"/>
              </a:buClr>
              <a:buSzPts val="1100"/>
              <a:buNone/>
              <a:defRPr>
                <a:solidFill>
                  <a:schemeClr val="lt1"/>
                </a:solidFill>
              </a:defRPr>
            </a:lvl6pPr>
            <a:lvl7pPr lvl="6" rtl="0" algn="r">
              <a:lnSpc>
                <a:spcPct val="100000"/>
              </a:lnSpc>
              <a:spcBef>
                <a:spcPts val="0"/>
              </a:spcBef>
              <a:spcAft>
                <a:spcPts val="0"/>
              </a:spcAft>
              <a:buClr>
                <a:schemeClr val="lt1"/>
              </a:buClr>
              <a:buSzPts val="1100"/>
              <a:buNone/>
              <a:defRPr>
                <a:solidFill>
                  <a:schemeClr val="lt1"/>
                </a:solidFill>
              </a:defRPr>
            </a:lvl7pPr>
            <a:lvl8pPr lvl="7" rtl="0" algn="r">
              <a:lnSpc>
                <a:spcPct val="100000"/>
              </a:lnSpc>
              <a:spcBef>
                <a:spcPts val="0"/>
              </a:spcBef>
              <a:spcAft>
                <a:spcPts val="0"/>
              </a:spcAft>
              <a:buClr>
                <a:schemeClr val="lt1"/>
              </a:buClr>
              <a:buSzPts val="1100"/>
              <a:buNone/>
              <a:defRPr>
                <a:solidFill>
                  <a:schemeClr val="lt1"/>
                </a:solidFill>
              </a:defRPr>
            </a:lvl8pPr>
            <a:lvl9pPr lvl="8" rtl="0" algn="r">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p:cSld name="CUSTOM_26_2">
    <p:bg>
      <p:bgPr>
        <a:solidFill>
          <a:schemeClr val="lt1"/>
        </a:solidFill>
      </p:bgPr>
    </p:bg>
    <p:spTree>
      <p:nvGrpSpPr>
        <p:cNvPr id="121" name="Shape 121"/>
        <p:cNvGrpSpPr/>
        <p:nvPr/>
      </p:nvGrpSpPr>
      <p:grpSpPr>
        <a:xfrm>
          <a:off x="0" y="0"/>
          <a:ext cx="0" cy="0"/>
          <a:chOff x="0" y="0"/>
          <a:chExt cx="0" cy="0"/>
        </a:xfrm>
      </p:grpSpPr>
      <p:sp>
        <p:nvSpPr>
          <p:cNvPr id="122" name="Google Shape;122;p21"/>
          <p:cNvSpPr/>
          <p:nvPr/>
        </p:nvSpPr>
        <p:spPr>
          <a:xfrm flipH="1">
            <a:off x="-12" y="2905000"/>
            <a:ext cx="3097800" cy="237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23" name="Google Shape;123;p21"/>
          <p:cNvSpPr txBox="1"/>
          <p:nvPr>
            <p:ph idx="1" type="subTitle"/>
          </p:nvPr>
        </p:nvSpPr>
        <p:spPr>
          <a:xfrm flipH="1">
            <a:off x="1511142" y="2906433"/>
            <a:ext cx="3051000" cy="540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solidFill>
                  <a:schemeClr val="accent3"/>
                </a:solidFill>
                <a:latin typeface="Staatliches"/>
                <a:ea typeface="Staatliches"/>
                <a:cs typeface="Staatliches"/>
                <a:sym typeface="Staatliches"/>
              </a:defRPr>
            </a:lvl1pPr>
            <a:lvl2pPr lvl="1" rtl="0">
              <a:spcBef>
                <a:spcPts val="1600"/>
              </a:spcBef>
              <a:spcAft>
                <a:spcPts val="0"/>
              </a:spcAft>
              <a:buNone/>
              <a:defRPr sz="1200">
                <a:solidFill>
                  <a:schemeClr val="accent3"/>
                </a:solidFill>
                <a:latin typeface="Staatliches"/>
                <a:ea typeface="Staatliches"/>
                <a:cs typeface="Staatliches"/>
                <a:sym typeface="Staatliches"/>
              </a:defRPr>
            </a:lvl2pPr>
            <a:lvl3pPr lvl="2" rtl="0">
              <a:spcBef>
                <a:spcPts val="1600"/>
              </a:spcBef>
              <a:spcAft>
                <a:spcPts val="0"/>
              </a:spcAft>
              <a:buNone/>
              <a:defRPr sz="1200">
                <a:solidFill>
                  <a:schemeClr val="accent3"/>
                </a:solidFill>
                <a:latin typeface="Staatliches"/>
                <a:ea typeface="Staatliches"/>
                <a:cs typeface="Staatliches"/>
                <a:sym typeface="Staatliches"/>
              </a:defRPr>
            </a:lvl3pPr>
            <a:lvl4pPr lvl="3" rtl="0">
              <a:spcBef>
                <a:spcPts val="1600"/>
              </a:spcBef>
              <a:spcAft>
                <a:spcPts val="0"/>
              </a:spcAft>
              <a:buNone/>
              <a:defRPr sz="1200">
                <a:solidFill>
                  <a:schemeClr val="accent3"/>
                </a:solidFill>
                <a:latin typeface="Staatliches"/>
                <a:ea typeface="Staatliches"/>
                <a:cs typeface="Staatliches"/>
                <a:sym typeface="Staatliches"/>
              </a:defRPr>
            </a:lvl4pPr>
            <a:lvl5pPr lvl="4" rtl="0">
              <a:spcBef>
                <a:spcPts val="1600"/>
              </a:spcBef>
              <a:spcAft>
                <a:spcPts val="0"/>
              </a:spcAft>
              <a:buNone/>
              <a:defRPr sz="1200">
                <a:solidFill>
                  <a:schemeClr val="accent3"/>
                </a:solidFill>
                <a:latin typeface="Staatliches"/>
                <a:ea typeface="Staatliches"/>
                <a:cs typeface="Staatliches"/>
                <a:sym typeface="Staatliches"/>
              </a:defRPr>
            </a:lvl5pPr>
            <a:lvl6pPr lvl="5" rtl="0">
              <a:spcBef>
                <a:spcPts val="1600"/>
              </a:spcBef>
              <a:spcAft>
                <a:spcPts val="0"/>
              </a:spcAft>
              <a:buNone/>
              <a:defRPr sz="1200">
                <a:solidFill>
                  <a:schemeClr val="accent3"/>
                </a:solidFill>
                <a:latin typeface="Staatliches"/>
                <a:ea typeface="Staatliches"/>
                <a:cs typeface="Staatliches"/>
                <a:sym typeface="Staatliches"/>
              </a:defRPr>
            </a:lvl6pPr>
            <a:lvl7pPr lvl="6" rtl="0">
              <a:spcBef>
                <a:spcPts val="1600"/>
              </a:spcBef>
              <a:spcAft>
                <a:spcPts val="0"/>
              </a:spcAft>
              <a:buNone/>
              <a:defRPr sz="1200">
                <a:solidFill>
                  <a:schemeClr val="accent3"/>
                </a:solidFill>
                <a:latin typeface="Staatliches"/>
                <a:ea typeface="Staatliches"/>
                <a:cs typeface="Staatliches"/>
                <a:sym typeface="Staatliches"/>
              </a:defRPr>
            </a:lvl7pPr>
            <a:lvl8pPr lvl="7" rtl="0">
              <a:spcBef>
                <a:spcPts val="1600"/>
              </a:spcBef>
              <a:spcAft>
                <a:spcPts val="0"/>
              </a:spcAft>
              <a:buNone/>
              <a:defRPr sz="1200">
                <a:solidFill>
                  <a:schemeClr val="accent3"/>
                </a:solidFill>
                <a:latin typeface="Staatliches"/>
                <a:ea typeface="Staatliches"/>
                <a:cs typeface="Staatliches"/>
                <a:sym typeface="Staatliches"/>
              </a:defRPr>
            </a:lvl8pPr>
            <a:lvl9pPr lvl="8" rtl="0">
              <a:spcBef>
                <a:spcPts val="1600"/>
              </a:spcBef>
              <a:spcAft>
                <a:spcPts val="1600"/>
              </a:spcAft>
              <a:buNone/>
              <a:defRPr sz="1200">
                <a:solidFill>
                  <a:schemeClr val="accent3"/>
                </a:solidFill>
                <a:latin typeface="Staatliches"/>
                <a:ea typeface="Staatliches"/>
                <a:cs typeface="Staatliches"/>
                <a:sym typeface="Staatliches"/>
              </a:defRPr>
            </a:lvl9pPr>
          </a:lstStyle>
          <a:p/>
        </p:txBody>
      </p:sp>
      <p:sp>
        <p:nvSpPr>
          <p:cNvPr id="124" name="Google Shape;124;p21"/>
          <p:cNvSpPr txBox="1"/>
          <p:nvPr>
            <p:ph idx="2" type="subTitle"/>
          </p:nvPr>
        </p:nvSpPr>
        <p:spPr>
          <a:xfrm flipH="1">
            <a:off x="1511213" y="2084750"/>
            <a:ext cx="3089400" cy="57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rgbClr val="5B3C43"/>
              </a:buClr>
              <a:buSzPts val="1400"/>
              <a:buNone/>
              <a:defRPr sz="1400">
                <a:solidFill>
                  <a:srgbClr val="5B3C43"/>
                </a:solidFill>
              </a:defRPr>
            </a:lvl2pPr>
            <a:lvl3pPr lvl="2" rtl="0">
              <a:lnSpc>
                <a:spcPct val="100000"/>
              </a:lnSpc>
              <a:spcBef>
                <a:spcPts val="0"/>
              </a:spcBef>
              <a:spcAft>
                <a:spcPts val="0"/>
              </a:spcAft>
              <a:buClr>
                <a:srgbClr val="5B3C43"/>
              </a:buClr>
              <a:buSzPts val="1400"/>
              <a:buNone/>
              <a:defRPr sz="1400">
                <a:solidFill>
                  <a:srgbClr val="5B3C43"/>
                </a:solidFill>
              </a:defRPr>
            </a:lvl3pPr>
            <a:lvl4pPr lvl="3" rtl="0">
              <a:lnSpc>
                <a:spcPct val="100000"/>
              </a:lnSpc>
              <a:spcBef>
                <a:spcPts val="0"/>
              </a:spcBef>
              <a:spcAft>
                <a:spcPts val="0"/>
              </a:spcAft>
              <a:buClr>
                <a:srgbClr val="5B3C43"/>
              </a:buClr>
              <a:buSzPts val="1400"/>
              <a:buNone/>
              <a:defRPr sz="1400">
                <a:solidFill>
                  <a:srgbClr val="5B3C43"/>
                </a:solidFill>
              </a:defRPr>
            </a:lvl4pPr>
            <a:lvl5pPr lvl="4" rtl="0">
              <a:lnSpc>
                <a:spcPct val="100000"/>
              </a:lnSpc>
              <a:spcBef>
                <a:spcPts val="0"/>
              </a:spcBef>
              <a:spcAft>
                <a:spcPts val="0"/>
              </a:spcAft>
              <a:buClr>
                <a:srgbClr val="5B3C43"/>
              </a:buClr>
              <a:buSzPts val="1400"/>
              <a:buNone/>
              <a:defRPr sz="1400">
                <a:solidFill>
                  <a:srgbClr val="5B3C43"/>
                </a:solidFill>
              </a:defRPr>
            </a:lvl5pPr>
            <a:lvl6pPr lvl="5" rtl="0">
              <a:lnSpc>
                <a:spcPct val="100000"/>
              </a:lnSpc>
              <a:spcBef>
                <a:spcPts val="0"/>
              </a:spcBef>
              <a:spcAft>
                <a:spcPts val="0"/>
              </a:spcAft>
              <a:buClr>
                <a:srgbClr val="5B3C43"/>
              </a:buClr>
              <a:buSzPts val="1400"/>
              <a:buNone/>
              <a:defRPr sz="1400">
                <a:solidFill>
                  <a:srgbClr val="5B3C43"/>
                </a:solidFill>
              </a:defRPr>
            </a:lvl6pPr>
            <a:lvl7pPr lvl="6" rtl="0">
              <a:lnSpc>
                <a:spcPct val="100000"/>
              </a:lnSpc>
              <a:spcBef>
                <a:spcPts val="0"/>
              </a:spcBef>
              <a:spcAft>
                <a:spcPts val="0"/>
              </a:spcAft>
              <a:buClr>
                <a:srgbClr val="5B3C43"/>
              </a:buClr>
              <a:buSzPts val="1400"/>
              <a:buNone/>
              <a:defRPr sz="1400">
                <a:solidFill>
                  <a:srgbClr val="5B3C43"/>
                </a:solidFill>
              </a:defRPr>
            </a:lvl7pPr>
            <a:lvl8pPr lvl="7" rtl="0">
              <a:lnSpc>
                <a:spcPct val="100000"/>
              </a:lnSpc>
              <a:spcBef>
                <a:spcPts val="0"/>
              </a:spcBef>
              <a:spcAft>
                <a:spcPts val="0"/>
              </a:spcAft>
              <a:buClr>
                <a:srgbClr val="5B3C43"/>
              </a:buClr>
              <a:buSzPts val="1400"/>
              <a:buNone/>
              <a:defRPr sz="1400">
                <a:solidFill>
                  <a:srgbClr val="5B3C43"/>
                </a:solidFill>
              </a:defRPr>
            </a:lvl8pPr>
            <a:lvl9pPr lvl="8" rtl="0">
              <a:lnSpc>
                <a:spcPct val="100000"/>
              </a:lnSpc>
              <a:spcBef>
                <a:spcPts val="0"/>
              </a:spcBef>
              <a:spcAft>
                <a:spcPts val="0"/>
              </a:spcAft>
              <a:buClr>
                <a:srgbClr val="5B3C43"/>
              </a:buClr>
              <a:buSzPts val="1400"/>
              <a:buNone/>
              <a:defRPr sz="1400">
                <a:solidFill>
                  <a:srgbClr val="5B3C43"/>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26_1">
    <p:bg>
      <p:bgPr>
        <a:solidFill>
          <a:schemeClr val="accent2"/>
        </a:solidFill>
      </p:bgPr>
    </p:bg>
    <p:spTree>
      <p:nvGrpSpPr>
        <p:cNvPr id="125" name="Shape 125"/>
        <p:cNvGrpSpPr/>
        <p:nvPr/>
      </p:nvGrpSpPr>
      <p:grpSpPr>
        <a:xfrm>
          <a:off x="0" y="0"/>
          <a:ext cx="0" cy="0"/>
          <a:chOff x="0" y="0"/>
          <a:chExt cx="0" cy="0"/>
        </a:xfrm>
      </p:grpSpPr>
      <p:sp>
        <p:nvSpPr>
          <p:cNvPr id="126" name="Google Shape;126;p22"/>
          <p:cNvSpPr/>
          <p:nvPr/>
        </p:nvSpPr>
        <p:spPr>
          <a:xfrm flipH="1">
            <a:off x="7755299" y="868425"/>
            <a:ext cx="1388700" cy="176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27" name="Google Shape;127;p22"/>
          <p:cNvSpPr txBox="1"/>
          <p:nvPr>
            <p:ph type="title"/>
          </p:nvPr>
        </p:nvSpPr>
        <p:spPr>
          <a:xfrm>
            <a:off x="5646900" y="1753400"/>
            <a:ext cx="2640900" cy="896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6000">
                <a:solidFill>
                  <a:schemeClr val="accent5"/>
                </a:solidFill>
              </a:defRPr>
            </a:lvl1pPr>
            <a:lvl2pPr lvl="1" rtl="0" algn="r">
              <a:spcBef>
                <a:spcPts val="0"/>
              </a:spcBef>
              <a:spcAft>
                <a:spcPts val="0"/>
              </a:spcAft>
              <a:buClr>
                <a:srgbClr val="62BCBE"/>
              </a:buClr>
              <a:buSzPts val="6000"/>
              <a:buNone/>
              <a:defRPr sz="6000">
                <a:solidFill>
                  <a:srgbClr val="62BCBE"/>
                </a:solidFill>
              </a:defRPr>
            </a:lvl2pPr>
            <a:lvl3pPr lvl="2" rtl="0" algn="r">
              <a:spcBef>
                <a:spcPts val="0"/>
              </a:spcBef>
              <a:spcAft>
                <a:spcPts val="0"/>
              </a:spcAft>
              <a:buClr>
                <a:srgbClr val="62BCBE"/>
              </a:buClr>
              <a:buSzPts val="6000"/>
              <a:buNone/>
              <a:defRPr sz="6000">
                <a:solidFill>
                  <a:srgbClr val="62BCBE"/>
                </a:solidFill>
              </a:defRPr>
            </a:lvl3pPr>
            <a:lvl4pPr lvl="3" rtl="0" algn="r">
              <a:spcBef>
                <a:spcPts val="0"/>
              </a:spcBef>
              <a:spcAft>
                <a:spcPts val="0"/>
              </a:spcAft>
              <a:buClr>
                <a:srgbClr val="62BCBE"/>
              </a:buClr>
              <a:buSzPts val="6000"/>
              <a:buNone/>
              <a:defRPr sz="6000">
                <a:solidFill>
                  <a:srgbClr val="62BCBE"/>
                </a:solidFill>
              </a:defRPr>
            </a:lvl4pPr>
            <a:lvl5pPr lvl="4" rtl="0" algn="r">
              <a:spcBef>
                <a:spcPts val="0"/>
              </a:spcBef>
              <a:spcAft>
                <a:spcPts val="0"/>
              </a:spcAft>
              <a:buClr>
                <a:srgbClr val="62BCBE"/>
              </a:buClr>
              <a:buSzPts val="6000"/>
              <a:buNone/>
              <a:defRPr sz="6000">
                <a:solidFill>
                  <a:srgbClr val="62BCBE"/>
                </a:solidFill>
              </a:defRPr>
            </a:lvl5pPr>
            <a:lvl6pPr lvl="5" rtl="0" algn="r">
              <a:spcBef>
                <a:spcPts val="0"/>
              </a:spcBef>
              <a:spcAft>
                <a:spcPts val="0"/>
              </a:spcAft>
              <a:buClr>
                <a:srgbClr val="62BCBE"/>
              </a:buClr>
              <a:buSzPts val="6000"/>
              <a:buNone/>
              <a:defRPr sz="6000">
                <a:solidFill>
                  <a:srgbClr val="62BCBE"/>
                </a:solidFill>
              </a:defRPr>
            </a:lvl6pPr>
            <a:lvl7pPr lvl="6" rtl="0" algn="r">
              <a:spcBef>
                <a:spcPts val="0"/>
              </a:spcBef>
              <a:spcAft>
                <a:spcPts val="0"/>
              </a:spcAft>
              <a:buClr>
                <a:srgbClr val="62BCBE"/>
              </a:buClr>
              <a:buSzPts val="6000"/>
              <a:buNone/>
              <a:defRPr sz="6000">
                <a:solidFill>
                  <a:srgbClr val="62BCBE"/>
                </a:solidFill>
              </a:defRPr>
            </a:lvl7pPr>
            <a:lvl8pPr lvl="7" rtl="0" algn="r">
              <a:spcBef>
                <a:spcPts val="0"/>
              </a:spcBef>
              <a:spcAft>
                <a:spcPts val="0"/>
              </a:spcAft>
              <a:buClr>
                <a:srgbClr val="62BCBE"/>
              </a:buClr>
              <a:buSzPts val="6000"/>
              <a:buNone/>
              <a:defRPr sz="6000">
                <a:solidFill>
                  <a:srgbClr val="62BCBE"/>
                </a:solidFill>
              </a:defRPr>
            </a:lvl8pPr>
            <a:lvl9pPr lvl="8" rtl="0" algn="r">
              <a:spcBef>
                <a:spcPts val="0"/>
              </a:spcBef>
              <a:spcAft>
                <a:spcPts val="0"/>
              </a:spcAft>
              <a:buClr>
                <a:srgbClr val="62BCBE"/>
              </a:buClr>
              <a:buSzPts val="6000"/>
              <a:buNone/>
              <a:defRPr sz="6000">
                <a:solidFill>
                  <a:srgbClr val="62BCBE"/>
                </a:solidFill>
              </a:defRPr>
            </a:lvl9pPr>
          </a:lstStyle>
          <a:p/>
        </p:txBody>
      </p:sp>
      <p:sp>
        <p:nvSpPr>
          <p:cNvPr id="128" name="Google Shape;128;p22"/>
          <p:cNvSpPr txBox="1"/>
          <p:nvPr>
            <p:ph idx="1" type="subTitle"/>
          </p:nvPr>
        </p:nvSpPr>
        <p:spPr>
          <a:xfrm flipH="1">
            <a:off x="5485100" y="2753100"/>
            <a:ext cx="2802600" cy="1552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200"/>
              <a:buNone/>
              <a:defRPr sz="1200">
                <a:solidFill>
                  <a:schemeClr val="lt1"/>
                </a:solidFill>
              </a:defRPr>
            </a:lvl1pPr>
            <a:lvl2pPr lvl="1" rtl="0" algn="r">
              <a:lnSpc>
                <a:spcPct val="100000"/>
              </a:lnSpc>
              <a:spcBef>
                <a:spcPts val="0"/>
              </a:spcBef>
              <a:spcAft>
                <a:spcPts val="0"/>
              </a:spcAft>
              <a:buClr>
                <a:schemeClr val="lt1"/>
              </a:buClr>
              <a:buSzPts val="1200"/>
              <a:buNone/>
              <a:defRPr sz="1200">
                <a:solidFill>
                  <a:schemeClr val="lt1"/>
                </a:solidFill>
              </a:defRPr>
            </a:lvl2pPr>
            <a:lvl3pPr lvl="2" rtl="0" algn="r">
              <a:lnSpc>
                <a:spcPct val="100000"/>
              </a:lnSpc>
              <a:spcBef>
                <a:spcPts val="0"/>
              </a:spcBef>
              <a:spcAft>
                <a:spcPts val="0"/>
              </a:spcAft>
              <a:buClr>
                <a:schemeClr val="lt1"/>
              </a:buClr>
              <a:buSzPts val="1200"/>
              <a:buNone/>
              <a:defRPr sz="1200">
                <a:solidFill>
                  <a:schemeClr val="lt1"/>
                </a:solidFill>
              </a:defRPr>
            </a:lvl3pPr>
            <a:lvl4pPr lvl="3" rtl="0" algn="r">
              <a:lnSpc>
                <a:spcPct val="100000"/>
              </a:lnSpc>
              <a:spcBef>
                <a:spcPts val="0"/>
              </a:spcBef>
              <a:spcAft>
                <a:spcPts val="0"/>
              </a:spcAft>
              <a:buClr>
                <a:schemeClr val="lt1"/>
              </a:buClr>
              <a:buSzPts val="1200"/>
              <a:buNone/>
              <a:defRPr sz="1200">
                <a:solidFill>
                  <a:schemeClr val="lt1"/>
                </a:solidFill>
              </a:defRPr>
            </a:lvl4pPr>
            <a:lvl5pPr lvl="4" rtl="0" algn="r">
              <a:lnSpc>
                <a:spcPct val="100000"/>
              </a:lnSpc>
              <a:spcBef>
                <a:spcPts val="0"/>
              </a:spcBef>
              <a:spcAft>
                <a:spcPts val="0"/>
              </a:spcAft>
              <a:buClr>
                <a:schemeClr val="lt1"/>
              </a:buClr>
              <a:buSzPts val="1200"/>
              <a:buNone/>
              <a:defRPr sz="1200">
                <a:solidFill>
                  <a:schemeClr val="lt1"/>
                </a:solidFill>
              </a:defRPr>
            </a:lvl5pPr>
            <a:lvl6pPr lvl="5" rtl="0" algn="r">
              <a:lnSpc>
                <a:spcPct val="100000"/>
              </a:lnSpc>
              <a:spcBef>
                <a:spcPts val="0"/>
              </a:spcBef>
              <a:spcAft>
                <a:spcPts val="0"/>
              </a:spcAft>
              <a:buClr>
                <a:schemeClr val="lt1"/>
              </a:buClr>
              <a:buSzPts val="1200"/>
              <a:buNone/>
              <a:defRPr sz="1200">
                <a:solidFill>
                  <a:schemeClr val="lt1"/>
                </a:solidFill>
              </a:defRPr>
            </a:lvl6pPr>
            <a:lvl7pPr lvl="6" rtl="0" algn="r">
              <a:lnSpc>
                <a:spcPct val="100000"/>
              </a:lnSpc>
              <a:spcBef>
                <a:spcPts val="0"/>
              </a:spcBef>
              <a:spcAft>
                <a:spcPts val="0"/>
              </a:spcAft>
              <a:buClr>
                <a:schemeClr val="lt1"/>
              </a:buClr>
              <a:buSzPts val="1200"/>
              <a:buNone/>
              <a:defRPr sz="1200">
                <a:solidFill>
                  <a:schemeClr val="lt1"/>
                </a:solidFill>
              </a:defRPr>
            </a:lvl7pPr>
            <a:lvl8pPr lvl="7" rtl="0" algn="r">
              <a:lnSpc>
                <a:spcPct val="100000"/>
              </a:lnSpc>
              <a:spcBef>
                <a:spcPts val="0"/>
              </a:spcBef>
              <a:spcAft>
                <a:spcPts val="0"/>
              </a:spcAft>
              <a:buClr>
                <a:schemeClr val="lt1"/>
              </a:buClr>
              <a:buSzPts val="1200"/>
              <a:buNone/>
              <a:defRPr sz="1200">
                <a:solidFill>
                  <a:schemeClr val="lt1"/>
                </a:solidFill>
              </a:defRPr>
            </a:lvl8pPr>
            <a:lvl9pPr lvl="8" rtl="0" algn="r">
              <a:lnSpc>
                <a:spcPct val="100000"/>
              </a:lnSpc>
              <a:spcBef>
                <a:spcPts val="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CUSTOM_26_1_1">
    <p:bg>
      <p:bgPr>
        <a:solidFill>
          <a:schemeClr val="accent2"/>
        </a:solidFill>
      </p:bgPr>
    </p:bg>
    <p:spTree>
      <p:nvGrpSpPr>
        <p:cNvPr id="129" name="Shape 129"/>
        <p:cNvGrpSpPr/>
        <p:nvPr/>
      </p:nvGrpSpPr>
      <p:grpSpPr>
        <a:xfrm>
          <a:off x="0" y="0"/>
          <a:ext cx="0" cy="0"/>
          <a:chOff x="0" y="0"/>
          <a:chExt cx="0" cy="0"/>
        </a:xfrm>
      </p:grpSpPr>
      <p:sp>
        <p:nvSpPr>
          <p:cNvPr id="130" name="Google Shape;130;p23"/>
          <p:cNvSpPr/>
          <p:nvPr/>
        </p:nvSpPr>
        <p:spPr>
          <a:xfrm>
            <a:off x="0" y="868425"/>
            <a:ext cx="1388700" cy="176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1" name="Google Shape;131;p23"/>
          <p:cNvSpPr txBox="1"/>
          <p:nvPr>
            <p:ph type="title"/>
          </p:nvPr>
        </p:nvSpPr>
        <p:spPr>
          <a:xfrm flipH="1">
            <a:off x="856199" y="1705548"/>
            <a:ext cx="2640900" cy="896700"/>
          </a:xfrm>
          <a:prstGeom prst="rect">
            <a:avLst/>
          </a:prstGeom>
        </p:spPr>
        <p:txBody>
          <a:bodyPr anchorCtr="0" anchor="b" bIns="91425" lIns="91425" spcFirstLastPara="1" rIns="91425" wrap="square" tIns="91425">
            <a:noAutofit/>
          </a:bodyPr>
          <a:lstStyle>
            <a:lvl1pPr lvl="0" rtl="0">
              <a:spcBef>
                <a:spcPts val="0"/>
              </a:spcBef>
              <a:spcAft>
                <a:spcPts val="0"/>
              </a:spcAft>
              <a:buSzPts val="6000"/>
              <a:buNone/>
              <a:defRPr sz="6000">
                <a:solidFill>
                  <a:schemeClr val="accent5"/>
                </a:solidFill>
              </a:defRPr>
            </a:lvl1pPr>
            <a:lvl2pPr lvl="1" rtl="0">
              <a:spcBef>
                <a:spcPts val="0"/>
              </a:spcBef>
              <a:spcAft>
                <a:spcPts val="0"/>
              </a:spcAft>
              <a:buClr>
                <a:srgbClr val="62BCBE"/>
              </a:buClr>
              <a:buSzPts val="6000"/>
              <a:buNone/>
              <a:defRPr sz="6000">
                <a:solidFill>
                  <a:srgbClr val="62BCBE"/>
                </a:solidFill>
              </a:defRPr>
            </a:lvl2pPr>
            <a:lvl3pPr lvl="2" rtl="0">
              <a:spcBef>
                <a:spcPts val="0"/>
              </a:spcBef>
              <a:spcAft>
                <a:spcPts val="0"/>
              </a:spcAft>
              <a:buClr>
                <a:srgbClr val="62BCBE"/>
              </a:buClr>
              <a:buSzPts val="6000"/>
              <a:buNone/>
              <a:defRPr sz="6000">
                <a:solidFill>
                  <a:srgbClr val="62BCBE"/>
                </a:solidFill>
              </a:defRPr>
            </a:lvl3pPr>
            <a:lvl4pPr lvl="3" rtl="0">
              <a:spcBef>
                <a:spcPts val="0"/>
              </a:spcBef>
              <a:spcAft>
                <a:spcPts val="0"/>
              </a:spcAft>
              <a:buClr>
                <a:srgbClr val="62BCBE"/>
              </a:buClr>
              <a:buSzPts val="6000"/>
              <a:buNone/>
              <a:defRPr sz="6000">
                <a:solidFill>
                  <a:srgbClr val="62BCBE"/>
                </a:solidFill>
              </a:defRPr>
            </a:lvl4pPr>
            <a:lvl5pPr lvl="4" rtl="0">
              <a:spcBef>
                <a:spcPts val="0"/>
              </a:spcBef>
              <a:spcAft>
                <a:spcPts val="0"/>
              </a:spcAft>
              <a:buClr>
                <a:srgbClr val="62BCBE"/>
              </a:buClr>
              <a:buSzPts val="6000"/>
              <a:buNone/>
              <a:defRPr sz="6000">
                <a:solidFill>
                  <a:srgbClr val="62BCBE"/>
                </a:solidFill>
              </a:defRPr>
            </a:lvl5pPr>
            <a:lvl6pPr lvl="5" rtl="0">
              <a:spcBef>
                <a:spcPts val="0"/>
              </a:spcBef>
              <a:spcAft>
                <a:spcPts val="0"/>
              </a:spcAft>
              <a:buClr>
                <a:srgbClr val="62BCBE"/>
              </a:buClr>
              <a:buSzPts val="6000"/>
              <a:buNone/>
              <a:defRPr sz="6000">
                <a:solidFill>
                  <a:srgbClr val="62BCBE"/>
                </a:solidFill>
              </a:defRPr>
            </a:lvl6pPr>
            <a:lvl7pPr lvl="6" rtl="0">
              <a:spcBef>
                <a:spcPts val="0"/>
              </a:spcBef>
              <a:spcAft>
                <a:spcPts val="0"/>
              </a:spcAft>
              <a:buClr>
                <a:srgbClr val="62BCBE"/>
              </a:buClr>
              <a:buSzPts val="6000"/>
              <a:buNone/>
              <a:defRPr sz="6000">
                <a:solidFill>
                  <a:srgbClr val="62BCBE"/>
                </a:solidFill>
              </a:defRPr>
            </a:lvl7pPr>
            <a:lvl8pPr lvl="7" rtl="0">
              <a:spcBef>
                <a:spcPts val="0"/>
              </a:spcBef>
              <a:spcAft>
                <a:spcPts val="0"/>
              </a:spcAft>
              <a:buClr>
                <a:srgbClr val="62BCBE"/>
              </a:buClr>
              <a:buSzPts val="6000"/>
              <a:buNone/>
              <a:defRPr sz="6000">
                <a:solidFill>
                  <a:srgbClr val="62BCBE"/>
                </a:solidFill>
              </a:defRPr>
            </a:lvl8pPr>
            <a:lvl9pPr lvl="8" rtl="0">
              <a:spcBef>
                <a:spcPts val="0"/>
              </a:spcBef>
              <a:spcAft>
                <a:spcPts val="0"/>
              </a:spcAft>
              <a:buClr>
                <a:srgbClr val="62BCBE"/>
              </a:buClr>
              <a:buSzPts val="6000"/>
              <a:buNone/>
              <a:defRPr sz="6000">
                <a:solidFill>
                  <a:srgbClr val="62BCBE"/>
                </a:solidFill>
              </a:defRPr>
            </a:lvl9pPr>
          </a:lstStyle>
          <a:p/>
        </p:txBody>
      </p:sp>
      <p:sp>
        <p:nvSpPr>
          <p:cNvPr id="132" name="Google Shape;132;p23"/>
          <p:cNvSpPr txBox="1"/>
          <p:nvPr>
            <p:ph idx="1" type="subTitle"/>
          </p:nvPr>
        </p:nvSpPr>
        <p:spPr>
          <a:xfrm>
            <a:off x="856300" y="2747325"/>
            <a:ext cx="2799000" cy="155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200"/>
              <a:buNone/>
              <a:defRPr sz="1200">
                <a:solidFill>
                  <a:schemeClr val="lt1"/>
                </a:solidFill>
              </a:defRPr>
            </a:lvl1pPr>
            <a:lvl2pPr lvl="1" rtl="0">
              <a:lnSpc>
                <a:spcPct val="100000"/>
              </a:lnSpc>
              <a:spcBef>
                <a:spcPts val="0"/>
              </a:spcBef>
              <a:spcAft>
                <a:spcPts val="0"/>
              </a:spcAft>
              <a:buClr>
                <a:schemeClr val="lt1"/>
              </a:buClr>
              <a:buSzPts val="1200"/>
              <a:buNone/>
              <a:defRPr sz="1200">
                <a:solidFill>
                  <a:schemeClr val="lt1"/>
                </a:solidFill>
              </a:defRPr>
            </a:lvl2pPr>
            <a:lvl3pPr lvl="2" rtl="0">
              <a:lnSpc>
                <a:spcPct val="100000"/>
              </a:lnSpc>
              <a:spcBef>
                <a:spcPts val="0"/>
              </a:spcBef>
              <a:spcAft>
                <a:spcPts val="0"/>
              </a:spcAft>
              <a:buClr>
                <a:schemeClr val="lt1"/>
              </a:buClr>
              <a:buSzPts val="1200"/>
              <a:buNone/>
              <a:defRPr sz="1200">
                <a:solidFill>
                  <a:schemeClr val="lt1"/>
                </a:solidFill>
              </a:defRPr>
            </a:lvl3pPr>
            <a:lvl4pPr lvl="3" rtl="0">
              <a:lnSpc>
                <a:spcPct val="100000"/>
              </a:lnSpc>
              <a:spcBef>
                <a:spcPts val="0"/>
              </a:spcBef>
              <a:spcAft>
                <a:spcPts val="0"/>
              </a:spcAft>
              <a:buClr>
                <a:schemeClr val="lt1"/>
              </a:buClr>
              <a:buSzPts val="1200"/>
              <a:buNone/>
              <a:defRPr sz="1200">
                <a:solidFill>
                  <a:schemeClr val="lt1"/>
                </a:solidFill>
              </a:defRPr>
            </a:lvl4pPr>
            <a:lvl5pPr lvl="4" rtl="0">
              <a:lnSpc>
                <a:spcPct val="100000"/>
              </a:lnSpc>
              <a:spcBef>
                <a:spcPts val="0"/>
              </a:spcBef>
              <a:spcAft>
                <a:spcPts val="0"/>
              </a:spcAft>
              <a:buClr>
                <a:schemeClr val="lt1"/>
              </a:buClr>
              <a:buSzPts val="1200"/>
              <a:buNone/>
              <a:defRPr sz="1200">
                <a:solidFill>
                  <a:schemeClr val="lt1"/>
                </a:solidFill>
              </a:defRPr>
            </a:lvl5pPr>
            <a:lvl6pPr lvl="5" rtl="0">
              <a:lnSpc>
                <a:spcPct val="100000"/>
              </a:lnSpc>
              <a:spcBef>
                <a:spcPts val="0"/>
              </a:spcBef>
              <a:spcAft>
                <a:spcPts val="0"/>
              </a:spcAft>
              <a:buClr>
                <a:schemeClr val="lt1"/>
              </a:buClr>
              <a:buSzPts val="1200"/>
              <a:buNone/>
              <a:defRPr sz="1200">
                <a:solidFill>
                  <a:schemeClr val="lt1"/>
                </a:solidFill>
              </a:defRPr>
            </a:lvl6pPr>
            <a:lvl7pPr lvl="6" rtl="0">
              <a:lnSpc>
                <a:spcPct val="100000"/>
              </a:lnSpc>
              <a:spcBef>
                <a:spcPts val="0"/>
              </a:spcBef>
              <a:spcAft>
                <a:spcPts val="0"/>
              </a:spcAft>
              <a:buClr>
                <a:schemeClr val="lt1"/>
              </a:buClr>
              <a:buSzPts val="1200"/>
              <a:buNone/>
              <a:defRPr sz="1200">
                <a:solidFill>
                  <a:schemeClr val="lt1"/>
                </a:solidFill>
              </a:defRPr>
            </a:lvl7pPr>
            <a:lvl8pPr lvl="7" rtl="0">
              <a:lnSpc>
                <a:spcPct val="100000"/>
              </a:lnSpc>
              <a:spcBef>
                <a:spcPts val="0"/>
              </a:spcBef>
              <a:spcAft>
                <a:spcPts val="0"/>
              </a:spcAft>
              <a:buClr>
                <a:schemeClr val="lt1"/>
              </a:buClr>
              <a:buSzPts val="1200"/>
              <a:buNone/>
              <a:defRPr sz="1200">
                <a:solidFill>
                  <a:schemeClr val="lt1"/>
                </a:solidFill>
              </a:defRPr>
            </a:lvl8pPr>
            <a:lvl9pPr lvl="8" rtl="0">
              <a:lnSpc>
                <a:spcPct val="100000"/>
              </a:lnSpc>
              <a:spcBef>
                <a:spcPts val="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26_1_1_1">
    <p:bg>
      <p:bgPr>
        <a:solidFill>
          <a:schemeClr val="accent2"/>
        </a:solidFill>
      </p:bgPr>
    </p:bg>
    <p:spTree>
      <p:nvGrpSpPr>
        <p:cNvPr id="133" name="Shape 133"/>
        <p:cNvGrpSpPr/>
        <p:nvPr/>
      </p:nvGrpSpPr>
      <p:grpSpPr>
        <a:xfrm>
          <a:off x="0" y="0"/>
          <a:ext cx="0" cy="0"/>
          <a:chOff x="0" y="0"/>
          <a:chExt cx="0" cy="0"/>
        </a:xfrm>
      </p:grpSpPr>
      <p:sp>
        <p:nvSpPr>
          <p:cNvPr id="134" name="Google Shape;134;p24"/>
          <p:cNvSpPr txBox="1"/>
          <p:nvPr>
            <p:ph idx="1" type="subTitle"/>
          </p:nvPr>
        </p:nvSpPr>
        <p:spPr>
          <a:xfrm>
            <a:off x="6189713" y="2321100"/>
            <a:ext cx="2425800" cy="57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200"/>
              <a:buNone/>
              <a:defRPr>
                <a:solidFill>
                  <a:schemeClr val="lt1"/>
                </a:solidFill>
              </a:defRPr>
            </a:lvl1pPr>
            <a:lvl2pPr lvl="1" rtl="0" algn="ctr">
              <a:lnSpc>
                <a:spcPct val="100000"/>
              </a:lnSpc>
              <a:spcBef>
                <a:spcPts val="0"/>
              </a:spcBef>
              <a:spcAft>
                <a:spcPts val="0"/>
              </a:spcAft>
              <a:buClr>
                <a:schemeClr val="lt1"/>
              </a:buClr>
              <a:buSzPts val="1200"/>
              <a:buNone/>
              <a:defRPr sz="1200">
                <a:solidFill>
                  <a:schemeClr val="lt1"/>
                </a:solidFill>
              </a:defRPr>
            </a:lvl2pPr>
            <a:lvl3pPr lvl="2" rtl="0" algn="ctr">
              <a:lnSpc>
                <a:spcPct val="100000"/>
              </a:lnSpc>
              <a:spcBef>
                <a:spcPts val="0"/>
              </a:spcBef>
              <a:spcAft>
                <a:spcPts val="0"/>
              </a:spcAft>
              <a:buClr>
                <a:schemeClr val="lt1"/>
              </a:buClr>
              <a:buSzPts val="1200"/>
              <a:buNone/>
              <a:defRPr sz="1200">
                <a:solidFill>
                  <a:schemeClr val="lt1"/>
                </a:solidFill>
              </a:defRPr>
            </a:lvl3pPr>
            <a:lvl4pPr lvl="3" rtl="0" algn="ctr">
              <a:lnSpc>
                <a:spcPct val="100000"/>
              </a:lnSpc>
              <a:spcBef>
                <a:spcPts val="0"/>
              </a:spcBef>
              <a:spcAft>
                <a:spcPts val="0"/>
              </a:spcAft>
              <a:buClr>
                <a:schemeClr val="lt1"/>
              </a:buClr>
              <a:buSzPts val="1200"/>
              <a:buNone/>
              <a:defRPr sz="1200">
                <a:solidFill>
                  <a:schemeClr val="lt1"/>
                </a:solidFill>
              </a:defRPr>
            </a:lvl4pPr>
            <a:lvl5pPr lvl="4" rtl="0" algn="ctr">
              <a:lnSpc>
                <a:spcPct val="100000"/>
              </a:lnSpc>
              <a:spcBef>
                <a:spcPts val="0"/>
              </a:spcBef>
              <a:spcAft>
                <a:spcPts val="0"/>
              </a:spcAft>
              <a:buClr>
                <a:schemeClr val="lt1"/>
              </a:buClr>
              <a:buSzPts val="1200"/>
              <a:buNone/>
              <a:defRPr sz="1200">
                <a:solidFill>
                  <a:schemeClr val="lt1"/>
                </a:solidFill>
              </a:defRPr>
            </a:lvl5pPr>
            <a:lvl6pPr lvl="5" rtl="0" algn="ctr">
              <a:lnSpc>
                <a:spcPct val="100000"/>
              </a:lnSpc>
              <a:spcBef>
                <a:spcPts val="0"/>
              </a:spcBef>
              <a:spcAft>
                <a:spcPts val="0"/>
              </a:spcAft>
              <a:buClr>
                <a:schemeClr val="lt1"/>
              </a:buClr>
              <a:buSzPts val="1200"/>
              <a:buNone/>
              <a:defRPr sz="1200">
                <a:solidFill>
                  <a:schemeClr val="lt1"/>
                </a:solidFill>
              </a:defRPr>
            </a:lvl6pPr>
            <a:lvl7pPr lvl="6" rtl="0" algn="ctr">
              <a:lnSpc>
                <a:spcPct val="100000"/>
              </a:lnSpc>
              <a:spcBef>
                <a:spcPts val="0"/>
              </a:spcBef>
              <a:spcAft>
                <a:spcPts val="0"/>
              </a:spcAft>
              <a:buClr>
                <a:schemeClr val="lt1"/>
              </a:buClr>
              <a:buSzPts val="1200"/>
              <a:buNone/>
              <a:defRPr sz="1200">
                <a:solidFill>
                  <a:schemeClr val="lt1"/>
                </a:solidFill>
              </a:defRPr>
            </a:lvl7pPr>
            <a:lvl8pPr lvl="7" rtl="0" algn="ctr">
              <a:lnSpc>
                <a:spcPct val="100000"/>
              </a:lnSpc>
              <a:spcBef>
                <a:spcPts val="0"/>
              </a:spcBef>
              <a:spcAft>
                <a:spcPts val="0"/>
              </a:spcAft>
              <a:buClr>
                <a:schemeClr val="lt1"/>
              </a:buClr>
              <a:buSzPts val="1200"/>
              <a:buNone/>
              <a:defRPr sz="1200">
                <a:solidFill>
                  <a:schemeClr val="lt1"/>
                </a:solidFill>
              </a:defRPr>
            </a:lvl8pPr>
            <a:lvl9pPr lvl="8" rtl="0" algn="ctr">
              <a:lnSpc>
                <a:spcPct val="100000"/>
              </a:lnSpc>
              <a:spcBef>
                <a:spcPts val="0"/>
              </a:spcBef>
              <a:spcAft>
                <a:spcPts val="0"/>
              </a:spcAft>
              <a:buClr>
                <a:schemeClr val="lt1"/>
              </a:buClr>
              <a:buSzPts val="1200"/>
              <a:buNone/>
              <a:defRPr sz="1200">
                <a:solidFill>
                  <a:schemeClr val="lt1"/>
                </a:solidFill>
              </a:defRPr>
            </a:lvl9pPr>
          </a:lstStyle>
          <a:p/>
        </p:txBody>
      </p:sp>
      <p:sp>
        <p:nvSpPr>
          <p:cNvPr id="135" name="Google Shape;135;p24"/>
          <p:cNvSpPr txBox="1"/>
          <p:nvPr>
            <p:ph idx="2" type="subTitle"/>
          </p:nvPr>
        </p:nvSpPr>
        <p:spPr>
          <a:xfrm>
            <a:off x="587862" y="2321100"/>
            <a:ext cx="2425800" cy="57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200"/>
              <a:buNone/>
              <a:defRPr>
                <a:solidFill>
                  <a:schemeClr val="lt1"/>
                </a:solidFill>
              </a:defRPr>
            </a:lvl1pPr>
            <a:lvl2pPr lvl="1" rtl="0" algn="ctr">
              <a:lnSpc>
                <a:spcPct val="100000"/>
              </a:lnSpc>
              <a:spcBef>
                <a:spcPts val="0"/>
              </a:spcBef>
              <a:spcAft>
                <a:spcPts val="0"/>
              </a:spcAft>
              <a:buClr>
                <a:schemeClr val="lt1"/>
              </a:buClr>
              <a:buSzPts val="1200"/>
              <a:buNone/>
              <a:defRPr sz="1200">
                <a:solidFill>
                  <a:schemeClr val="lt1"/>
                </a:solidFill>
              </a:defRPr>
            </a:lvl2pPr>
            <a:lvl3pPr lvl="2" rtl="0" algn="ctr">
              <a:lnSpc>
                <a:spcPct val="100000"/>
              </a:lnSpc>
              <a:spcBef>
                <a:spcPts val="0"/>
              </a:spcBef>
              <a:spcAft>
                <a:spcPts val="0"/>
              </a:spcAft>
              <a:buClr>
                <a:schemeClr val="lt1"/>
              </a:buClr>
              <a:buSzPts val="1200"/>
              <a:buNone/>
              <a:defRPr sz="1200">
                <a:solidFill>
                  <a:schemeClr val="lt1"/>
                </a:solidFill>
              </a:defRPr>
            </a:lvl3pPr>
            <a:lvl4pPr lvl="3" rtl="0" algn="ctr">
              <a:lnSpc>
                <a:spcPct val="100000"/>
              </a:lnSpc>
              <a:spcBef>
                <a:spcPts val="0"/>
              </a:spcBef>
              <a:spcAft>
                <a:spcPts val="0"/>
              </a:spcAft>
              <a:buClr>
                <a:schemeClr val="lt1"/>
              </a:buClr>
              <a:buSzPts val="1200"/>
              <a:buNone/>
              <a:defRPr sz="1200">
                <a:solidFill>
                  <a:schemeClr val="lt1"/>
                </a:solidFill>
              </a:defRPr>
            </a:lvl4pPr>
            <a:lvl5pPr lvl="4" rtl="0" algn="ctr">
              <a:lnSpc>
                <a:spcPct val="100000"/>
              </a:lnSpc>
              <a:spcBef>
                <a:spcPts val="0"/>
              </a:spcBef>
              <a:spcAft>
                <a:spcPts val="0"/>
              </a:spcAft>
              <a:buClr>
                <a:schemeClr val="lt1"/>
              </a:buClr>
              <a:buSzPts val="1200"/>
              <a:buNone/>
              <a:defRPr sz="1200">
                <a:solidFill>
                  <a:schemeClr val="lt1"/>
                </a:solidFill>
              </a:defRPr>
            </a:lvl5pPr>
            <a:lvl6pPr lvl="5" rtl="0" algn="ctr">
              <a:lnSpc>
                <a:spcPct val="100000"/>
              </a:lnSpc>
              <a:spcBef>
                <a:spcPts val="0"/>
              </a:spcBef>
              <a:spcAft>
                <a:spcPts val="0"/>
              </a:spcAft>
              <a:buClr>
                <a:schemeClr val="lt1"/>
              </a:buClr>
              <a:buSzPts val="1200"/>
              <a:buNone/>
              <a:defRPr sz="1200">
                <a:solidFill>
                  <a:schemeClr val="lt1"/>
                </a:solidFill>
              </a:defRPr>
            </a:lvl6pPr>
            <a:lvl7pPr lvl="6" rtl="0" algn="ctr">
              <a:lnSpc>
                <a:spcPct val="100000"/>
              </a:lnSpc>
              <a:spcBef>
                <a:spcPts val="0"/>
              </a:spcBef>
              <a:spcAft>
                <a:spcPts val="0"/>
              </a:spcAft>
              <a:buClr>
                <a:schemeClr val="lt1"/>
              </a:buClr>
              <a:buSzPts val="1200"/>
              <a:buNone/>
              <a:defRPr sz="1200">
                <a:solidFill>
                  <a:schemeClr val="lt1"/>
                </a:solidFill>
              </a:defRPr>
            </a:lvl7pPr>
            <a:lvl8pPr lvl="7" rtl="0" algn="ctr">
              <a:lnSpc>
                <a:spcPct val="100000"/>
              </a:lnSpc>
              <a:spcBef>
                <a:spcPts val="0"/>
              </a:spcBef>
              <a:spcAft>
                <a:spcPts val="0"/>
              </a:spcAft>
              <a:buClr>
                <a:schemeClr val="lt1"/>
              </a:buClr>
              <a:buSzPts val="1200"/>
              <a:buNone/>
              <a:defRPr sz="1200">
                <a:solidFill>
                  <a:schemeClr val="lt1"/>
                </a:solidFill>
              </a:defRPr>
            </a:lvl8pPr>
            <a:lvl9pPr lvl="8" rtl="0" algn="ctr">
              <a:lnSpc>
                <a:spcPct val="100000"/>
              </a:lnSpc>
              <a:spcBef>
                <a:spcPts val="0"/>
              </a:spcBef>
              <a:spcAft>
                <a:spcPts val="0"/>
              </a:spcAft>
              <a:buClr>
                <a:schemeClr val="lt1"/>
              </a:buClr>
              <a:buSzPts val="1200"/>
              <a:buNone/>
              <a:defRPr sz="1200">
                <a:solidFill>
                  <a:schemeClr val="lt1"/>
                </a:solidFill>
              </a:defRPr>
            </a:lvl9pPr>
          </a:lstStyle>
          <a:p/>
        </p:txBody>
      </p:sp>
      <p:sp>
        <p:nvSpPr>
          <p:cNvPr id="136" name="Google Shape;136;p24"/>
          <p:cNvSpPr txBox="1"/>
          <p:nvPr>
            <p:ph idx="3" type="subTitle"/>
          </p:nvPr>
        </p:nvSpPr>
        <p:spPr>
          <a:xfrm>
            <a:off x="3359112" y="2321100"/>
            <a:ext cx="2425800" cy="57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200"/>
              <a:buNone/>
              <a:defRPr>
                <a:solidFill>
                  <a:schemeClr val="lt1"/>
                </a:solidFill>
              </a:defRPr>
            </a:lvl1pPr>
            <a:lvl2pPr lvl="1" rtl="0" algn="ctr">
              <a:lnSpc>
                <a:spcPct val="100000"/>
              </a:lnSpc>
              <a:spcBef>
                <a:spcPts val="0"/>
              </a:spcBef>
              <a:spcAft>
                <a:spcPts val="0"/>
              </a:spcAft>
              <a:buClr>
                <a:schemeClr val="lt1"/>
              </a:buClr>
              <a:buSzPts val="1200"/>
              <a:buNone/>
              <a:defRPr sz="1200">
                <a:solidFill>
                  <a:schemeClr val="lt1"/>
                </a:solidFill>
              </a:defRPr>
            </a:lvl2pPr>
            <a:lvl3pPr lvl="2" rtl="0" algn="ctr">
              <a:lnSpc>
                <a:spcPct val="100000"/>
              </a:lnSpc>
              <a:spcBef>
                <a:spcPts val="0"/>
              </a:spcBef>
              <a:spcAft>
                <a:spcPts val="0"/>
              </a:spcAft>
              <a:buClr>
                <a:schemeClr val="lt1"/>
              </a:buClr>
              <a:buSzPts val="1200"/>
              <a:buNone/>
              <a:defRPr sz="1200">
                <a:solidFill>
                  <a:schemeClr val="lt1"/>
                </a:solidFill>
              </a:defRPr>
            </a:lvl3pPr>
            <a:lvl4pPr lvl="3" rtl="0" algn="ctr">
              <a:lnSpc>
                <a:spcPct val="100000"/>
              </a:lnSpc>
              <a:spcBef>
                <a:spcPts val="0"/>
              </a:spcBef>
              <a:spcAft>
                <a:spcPts val="0"/>
              </a:spcAft>
              <a:buClr>
                <a:schemeClr val="lt1"/>
              </a:buClr>
              <a:buSzPts val="1200"/>
              <a:buNone/>
              <a:defRPr sz="1200">
                <a:solidFill>
                  <a:schemeClr val="lt1"/>
                </a:solidFill>
              </a:defRPr>
            </a:lvl4pPr>
            <a:lvl5pPr lvl="4" rtl="0" algn="ctr">
              <a:lnSpc>
                <a:spcPct val="100000"/>
              </a:lnSpc>
              <a:spcBef>
                <a:spcPts val="0"/>
              </a:spcBef>
              <a:spcAft>
                <a:spcPts val="0"/>
              </a:spcAft>
              <a:buClr>
                <a:schemeClr val="lt1"/>
              </a:buClr>
              <a:buSzPts val="1200"/>
              <a:buNone/>
              <a:defRPr sz="1200">
                <a:solidFill>
                  <a:schemeClr val="lt1"/>
                </a:solidFill>
              </a:defRPr>
            </a:lvl5pPr>
            <a:lvl6pPr lvl="5" rtl="0" algn="ctr">
              <a:lnSpc>
                <a:spcPct val="100000"/>
              </a:lnSpc>
              <a:spcBef>
                <a:spcPts val="0"/>
              </a:spcBef>
              <a:spcAft>
                <a:spcPts val="0"/>
              </a:spcAft>
              <a:buClr>
                <a:schemeClr val="lt1"/>
              </a:buClr>
              <a:buSzPts val="1200"/>
              <a:buNone/>
              <a:defRPr sz="1200">
                <a:solidFill>
                  <a:schemeClr val="lt1"/>
                </a:solidFill>
              </a:defRPr>
            </a:lvl6pPr>
            <a:lvl7pPr lvl="6" rtl="0" algn="ctr">
              <a:lnSpc>
                <a:spcPct val="100000"/>
              </a:lnSpc>
              <a:spcBef>
                <a:spcPts val="0"/>
              </a:spcBef>
              <a:spcAft>
                <a:spcPts val="0"/>
              </a:spcAft>
              <a:buClr>
                <a:schemeClr val="lt1"/>
              </a:buClr>
              <a:buSzPts val="1200"/>
              <a:buNone/>
              <a:defRPr sz="1200">
                <a:solidFill>
                  <a:schemeClr val="lt1"/>
                </a:solidFill>
              </a:defRPr>
            </a:lvl7pPr>
            <a:lvl8pPr lvl="7" rtl="0" algn="ctr">
              <a:lnSpc>
                <a:spcPct val="100000"/>
              </a:lnSpc>
              <a:spcBef>
                <a:spcPts val="0"/>
              </a:spcBef>
              <a:spcAft>
                <a:spcPts val="0"/>
              </a:spcAft>
              <a:buClr>
                <a:schemeClr val="lt1"/>
              </a:buClr>
              <a:buSzPts val="1200"/>
              <a:buNone/>
              <a:defRPr sz="1200">
                <a:solidFill>
                  <a:schemeClr val="lt1"/>
                </a:solidFill>
              </a:defRPr>
            </a:lvl8pPr>
            <a:lvl9pPr lvl="8" rtl="0" algn="ctr">
              <a:lnSpc>
                <a:spcPct val="100000"/>
              </a:lnSpc>
              <a:spcBef>
                <a:spcPts val="0"/>
              </a:spcBef>
              <a:spcAft>
                <a:spcPts val="0"/>
              </a:spcAft>
              <a:buClr>
                <a:schemeClr val="lt1"/>
              </a:buClr>
              <a:buSzPts val="1200"/>
              <a:buNone/>
              <a:defRPr sz="1200">
                <a:solidFill>
                  <a:schemeClr val="lt1"/>
                </a:solidFill>
              </a:defRPr>
            </a:lvl9pPr>
          </a:lstStyle>
          <a:p/>
        </p:txBody>
      </p:sp>
      <p:sp>
        <p:nvSpPr>
          <p:cNvPr id="137" name="Google Shape;137;p24"/>
          <p:cNvSpPr/>
          <p:nvPr/>
        </p:nvSpPr>
        <p:spPr>
          <a:xfrm flipH="1">
            <a:off x="7755300" y="556000"/>
            <a:ext cx="1388700" cy="23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4"/>
          <p:cNvSpPr txBox="1"/>
          <p:nvPr>
            <p:ph type="ctrTitle"/>
          </p:nvPr>
        </p:nvSpPr>
        <p:spPr>
          <a:xfrm flipH="1">
            <a:off x="930900" y="366803"/>
            <a:ext cx="7264500" cy="504000"/>
          </a:xfrm>
          <a:prstGeom prst="rect">
            <a:avLst/>
          </a:prstGeom>
        </p:spPr>
        <p:txBody>
          <a:bodyPr anchorCtr="0" anchor="t" bIns="91425" lIns="91425" spcFirstLastPara="1" rIns="91425" wrap="square" tIns="91425">
            <a:noAutofit/>
          </a:bodyPr>
          <a:lstStyle>
            <a:lvl1pPr lvl="0" rtl="0" algn="r">
              <a:lnSpc>
                <a:spcPct val="115000"/>
              </a:lnSpc>
              <a:spcBef>
                <a:spcPts val="0"/>
              </a:spcBef>
              <a:spcAft>
                <a:spcPts val="0"/>
              </a:spcAft>
              <a:buSzPts val="2400"/>
              <a:buNone/>
              <a:defRPr>
                <a:solidFill>
                  <a:schemeClr val="accent5"/>
                </a:solidFill>
              </a:defRPr>
            </a:lvl1pPr>
            <a:lvl2pPr lvl="1"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2pPr>
            <a:lvl3pPr lvl="2"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3pPr>
            <a:lvl4pPr lvl="3"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4pPr>
            <a:lvl5pPr lvl="4"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5pPr>
            <a:lvl6pPr lvl="5"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6pPr>
            <a:lvl7pPr lvl="6"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7pPr>
            <a:lvl8pPr lvl="7"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8pPr>
            <a:lvl9pPr lvl="8"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9pPr>
          </a:lstStyle>
          <a:p/>
        </p:txBody>
      </p:sp>
      <p:sp>
        <p:nvSpPr>
          <p:cNvPr id="139" name="Google Shape;139;p24"/>
          <p:cNvSpPr txBox="1"/>
          <p:nvPr>
            <p:ph idx="4" type="subTitle"/>
          </p:nvPr>
        </p:nvSpPr>
        <p:spPr>
          <a:xfrm>
            <a:off x="6189718" y="2005346"/>
            <a:ext cx="2425800" cy="371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140" name="Google Shape;140;p24"/>
          <p:cNvSpPr txBox="1"/>
          <p:nvPr>
            <p:ph idx="5" type="subTitle"/>
          </p:nvPr>
        </p:nvSpPr>
        <p:spPr>
          <a:xfrm>
            <a:off x="587850" y="2005346"/>
            <a:ext cx="2425800" cy="371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141" name="Google Shape;141;p24"/>
          <p:cNvSpPr txBox="1"/>
          <p:nvPr>
            <p:ph idx="6" type="subTitle"/>
          </p:nvPr>
        </p:nvSpPr>
        <p:spPr>
          <a:xfrm>
            <a:off x="3359108" y="2005346"/>
            <a:ext cx="2425800" cy="371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142" name="Google Shape;142;p24"/>
          <p:cNvSpPr txBox="1"/>
          <p:nvPr>
            <p:ph idx="7" type="subTitle"/>
          </p:nvPr>
        </p:nvSpPr>
        <p:spPr>
          <a:xfrm>
            <a:off x="6189713" y="4056305"/>
            <a:ext cx="2425800" cy="57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200"/>
              <a:buNone/>
              <a:defRPr>
                <a:solidFill>
                  <a:schemeClr val="lt1"/>
                </a:solidFill>
              </a:defRPr>
            </a:lvl1pPr>
            <a:lvl2pPr lvl="1" rtl="0" algn="ctr">
              <a:lnSpc>
                <a:spcPct val="100000"/>
              </a:lnSpc>
              <a:spcBef>
                <a:spcPts val="0"/>
              </a:spcBef>
              <a:spcAft>
                <a:spcPts val="0"/>
              </a:spcAft>
              <a:buClr>
                <a:schemeClr val="lt1"/>
              </a:buClr>
              <a:buSzPts val="1200"/>
              <a:buNone/>
              <a:defRPr sz="1200">
                <a:solidFill>
                  <a:schemeClr val="lt1"/>
                </a:solidFill>
              </a:defRPr>
            </a:lvl2pPr>
            <a:lvl3pPr lvl="2" rtl="0" algn="ctr">
              <a:lnSpc>
                <a:spcPct val="100000"/>
              </a:lnSpc>
              <a:spcBef>
                <a:spcPts val="0"/>
              </a:spcBef>
              <a:spcAft>
                <a:spcPts val="0"/>
              </a:spcAft>
              <a:buClr>
                <a:schemeClr val="lt1"/>
              </a:buClr>
              <a:buSzPts val="1200"/>
              <a:buNone/>
              <a:defRPr sz="1200">
                <a:solidFill>
                  <a:schemeClr val="lt1"/>
                </a:solidFill>
              </a:defRPr>
            </a:lvl3pPr>
            <a:lvl4pPr lvl="3" rtl="0" algn="ctr">
              <a:lnSpc>
                <a:spcPct val="100000"/>
              </a:lnSpc>
              <a:spcBef>
                <a:spcPts val="0"/>
              </a:spcBef>
              <a:spcAft>
                <a:spcPts val="0"/>
              </a:spcAft>
              <a:buClr>
                <a:schemeClr val="lt1"/>
              </a:buClr>
              <a:buSzPts val="1200"/>
              <a:buNone/>
              <a:defRPr sz="1200">
                <a:solidFill>
                  <a:schemeClr val="lt1"/>
                </a:solidFill>
              </a:defRPr>
            </a:lvl4pPr>
            <a:lvl5pPr lvl="4" rtl="0" algn="ctr">
              <a:lnSpc>
                <a:spcPct val="100000"/>
              </a:lnSpc>
              <a:spcBef>
                <a:spcPts val="0"/>
              </a:spcBef>
              <a:spcAft>
                <a:spcPts val="0"/>
              </a:spcAft>
              <a:buClr>
                <a:schemeClr val="lt1"/>
              </a:buClr>
              <a:buSzPts val="1200"/>
              <a:buNone/>
              <a:defRPr sz="1200">
                <a:solidFill>
                  <a:schemeClr val="lt1"/>
                </a:solidFill>
              </a:defRPr>
            </a:lvl5pPr>
            <a:lvl6pPr lvl="5" rtl="0" algn="ctr">
              <a:lnSpc>
                <a:spcPct val="100000"/>
              </a:lnSpc>
              <a:spcBef>
                <a:spcPts val="0"/>
              </a:spcBef>
              <a:spcAft>
                <a:spcPts val="0"/>
              </a:spcAft>
              <a:buClr>
                <a:schemeClr val="lt1"/>
              </a:buClr>
              <a:buSzPts val="1200"/>
              <a:buNone/>
              <a:defRPr sz="1200">
                <a:solidFill>
                  <a:schemeClr val="lt1"/>
                </a:solidFill>
              </a:defRPr>
            </a:lvl6pPr>
            <a:lvl7pPr lvl="6" rtl="0" algn="ctr">
              <a:lnSpc>
                <a:spcPct val="100000"/>
              </a:lnSpc>
              <a:spcBef>
                <a:spcPts val="0"/>
              </a:spcBef>
              <a:spcAft>
                <a:spcPts val="0"/>
              </a:spcAft>
              <a:buClr>
                <a:schemeClr val="lt1"/>
              </a:buClr>
              <a:buSzPts val="1200"/>
              <a:buNone/>
              <a:defRPr sz="1200">
                <a:solidFill>
                  <a:schemeClr val="lt1"/>
                </a:solidFill>
              </a:defRPr>
            </a:lvl7pPr>
            <a:lvl8pPr lvl="7" rtl="0" algn="ctr">
              <a:lnSpc>
                <a:spcPct val="100000"/>
              </a:lnSpc>
              <a:spcBef>
                <a:spcPts val="0"/>
              </a:spcBef>
              <a:spcAft>
                <a:spcPts val="0"/>
              </a:spcAft>
              <a:buClr>
                <a:schemeClr val="lt1"/>
              </a:buClr>
              <a:buSzPts val="1200"/>
              <a:buNone/>
              <a:defRPr sz="1200">
                <a:solidFill>
                  <a:schemeClr val="lt1"/>
                </a:solidFill>
              </a:defRPr>
            </a:lvl8pPr>
            <a:lvl9pPr lvl="8" rtl="0" algn="ctr">
              <a:lnSpc>
                <a:spcPct val="100000"/>
              </a:lnSpc>
              <a:spcBef>
                <a:spcPts val="0"/>
              </a:spcBef>
              <a:spcAft>
                <a:spcPts val="0"/>
              </a:spcAft>
              <a:buClr>
                <a:schemeClr val="lt1"/>
              </a:buClr>
              <a:buSzPts val="1200"/>
              <a:buNone/>
              <a:defRPr sz="1200">
                <a:solidFill>
                  <a:schemeClr val="lt1"/>
                </a:solidFill>
              </a:defRPr>
            </a:lvl9pPr>
          </a:lstStyle>
          <a:p/>
        </p:txBody>
      </p:sp>
      <p:sp>
        <p:nvSpPr>
          <p:cNvPr id="143" name="Google Shape;143;p24"/>
          <p:cNvSpPr txBox="1"/>
          <p:nvPr>
            <p:ph idx="8" type="subTitle"/>
          </p:nvPr>
        </p:nvSpPr>
        <p:spPr>
          <a:xfrm>
            <a:off x="587862" y="4056305"/>
            <a:ext cx="2425800" cy="57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200"/>
              <a:buNone/>
              <a:defRPr>
                <a:solidFill>
                  <a:schemeClr val="lt1"/>
                </a:solidFill>
              </a:defRPr>
            </a:lvl1pPr>
            <a:lvl2pPr lvl="1" rtl="0" algn="ctr">
              <a:lnSpc>
                <a:spcPct val="100000"/>
              </a:lnSpc>
              <a:spcBef>
                <a:spcPts val="0"/>
              </a:spcBef>
              <a:spcAft>
                <a:spcPts val="0"/>
              </a:spcAft>
              <a:buClr>
                <a:schemeClr val="lt1"/>
              </a:buClr>
              <a:buSzPts val="1200"/>
              <a:buNone/>
              <a:defRPr sz="1200">
                <a:solidFill>
                  <a:schemeClr val="lt1"/>
                </a:solidFill>
              </a:defRPr>
            </a:lvl2pPr>
            <a:lvl3pPr lvl="2" rtl="0" algn="ctr">
              <a:lnSpc>
                <a:spcPct val="100000"/>
              </a:lnSpc>
              <a:spcBef>
                <a:spcPts val="0"/>
              </a:spcBef>
              <a:spcAft>
                <a:spcPts val="0"/>
              </a:spcAft>
              <a:buClr>
                <a:schemeClr val="lt1"/>
              </a:buClr>
              <a:buSzPts val="1200"/>
              <a:buNone/>
              <a:defRPr sz="1200">
                <a:solidFill>
                  <a:schemeClr val="lt1"/>
                </a:solidFill>
              </a:defRPr>
            </a:lvl3pPr>
            <a:lvl4pPr lvl="3" rtl="0" algn="ctr">
              <a:lnSpc>
                <a:spcPct val="100000"/>
              </a:lnSpc>
              <a:spcBef>
                <a:spcPts val="0"/>
              </a:spcBef>
              <a:spcAft>
                <a:spcPts val="0"/>
              </a:spcAft>
              <a:buClr>
                <a:schemeClr val="lt1"/>
              </a:buClr>
              <a:buSzPts val="1200"/>
              <a:buNone/>
              <a:defRPr sz="1200">
                <a:solidFill>
                  <a:schemeClr val="lt1"/>
                </a:solidFill>
              </a:defRPr>
            </a:lvl4pPr>
            <a:lvl5pPr lvl="4" rtl="0" algn="ctr">
              <a:lnSpc>
                <a:spcPct val="100000"/>
              </a:lnSpc>
              <a:spcBef>
                <a:spcPts val="0"/>
              </a:spcBef>
              <a:spcAft>
                <a:spcPts val="0"/>
              </a:spcAft>
              <a:buClr>
                <a:schemeClr val="lt1"/>
              </a:buClr>
              <a:buSzPts val="1200"/>
              <a:buNone/>
              <a:defRPr sz="1200">
                <a:solidFill>
                  <a:schemeClr val="lt1"/>
                </a:solidFill>
              </a:defRPr>
            </a:lvl5pPr>
            <a:lvl6pPr lvl="5" rtl="0" algn="ctr">
              <a:lnSpc>
                <a:spcPct val="100000"/>
              </a:lnSpc>
              <a:spcBef>
                <a:spcPts val="0"/>
              </a:spcBef>
              <a:spcAft>
                <a:spcPts val="0"/>
              </a:spcAft>
              <a:buClr>
                <a:schemeClr val="lt1"/>
              </a:buClr>
              <a:buSzPts val="1200"/>
              <a:buNone/>
              <a:defRPr sz="1200">
                <a:solidFill>
                  <a:schemeClr val="lt1"/>
                </a:solidFill>
              </a:defRPr>
            </a:lvl6pPr>
            <a:lvl7pPr lvl="6" rtl="0" algn="ctr">
              <a:lnSpc>
                <a:spcPct val="100000"/>
              </a:lnSpc>
              <a:spcBef>
                <a:spcPts val="0"/>
              </a:spcBef>
              <a:spcAft>
                <a:spcPts val="0"/>
              </a:spcAft>
              <a:buClr>
                <a:schemeClr val="lt1"/>
              </a:buClr>
              <a:buSzPts val="1200"/>
              <a:buNone/>
              <a:defRPr sz="1200">
                <a:solidFill>
                  <a:schemeClr val="lt1"/>
                </a:solidFill>
              </a:defRPr>
            </a:lvl7pPr>
            <a:lvl8pPr lvl="7" rtl="0" algn="ctr">
              <a:lnSpc>
                <a:spcPct val="100000"/>
              </a:lnSpc>
              <a:spcBef>
                <a:spcPts val="0"/>
              </a:spcBef>
              <a:spcAft>
                <a:spcPts val="0"/>
              </a:spcAft>
              <a:buClr>
                <a:schemeClr val="lt1"/>
              </a:buClr>
              <a:buSzPts val="1200"/>
              <a:buNone/>
              <a:defRPr sz="1200">
                <a:solidFill>
                  <a:schemeClr val="lt1"/>
                </a:solidFill>
              </a:defRPr>
            </a:lvl8pPr>
            <a:lvl9pPr lvl="8" rtl="0" algn="ctr">
              <a:lnSpc>
                <a:spcPct val="100000"/>
              </a:lnSpc>
              <a:spcBef>
                <a:spcPts val="0"/>
              </a:spcBef>
              <a:spcAft>
                <a:spcPts val="0"/>
              </a:spcAft>
              <a:buClr>
                <a:schemeClr val="lt1"/>
              </a:buClr>
              <a:buSzPts val="1200"/>
              <a:buNone/>
              <a:defRPr sz="1200">
                <a:solidFill>
                  <a:schemeClr val="lt1"/>
                </a:solidFill>
              </a:defRPr>
            </a:lvl9pPr>
          </a:lstStyle>
          <a:p/>
        </p:txBody>
      </p:sp>
      <p:sp>
        <p:nvSpPr>
          <p:cNvPr id="144" name="Google Shape;144;p24"/>
          <p:cNvSpPr txBox="1"/>
          <p:nvPr>
            <p:ph idx="9" type="subTitle"/>
          </p:nvPr>
        </p:nvSpPr>
        <p:spPr>
          <a:xfrm>
            <a:off x="3359112" y="4056305"/>
            <a:ext cx="2425800" cy="57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200"/>
              <a:buNone/>
              <a:defRPr>
                <a:solidFill>
                  <a:schemeClr val="lt1"/>
                </a:solidFill>
              </a:defRPr>
            </a:lvl1pPr>
            <a:lvl2pPr lvl="1" rtl="0" algn="ctr">
              <a:lnSpc>
                <a:spcPct val="100000"/>
              </a:lnSpc>
              <a:spcBef>
                <a:spcPts val="0"/>
              </a:spcBef>
              <a:spcAft>
                <a:spcPts val="0"/>
              </a:spcAft>
              <a:buClr>
                <a:schemeClr val="lt1"/>
              </a:buClr>
              <a:buSzPts val="1200"/>
              <a:buNone/>
              <a:defRPr sz="1200">
                <a:solidFill>
                  <a:schemeClr val="lt1"/>
                </a:solidFill>
              </a:defRPr>
            </a:lvl2pPr>
            <a:lvl3pPr lvl="2" rtl="0" algn="ctr">
              <a:lnSpc>
                <a:spcPct val="100000"/>
              </a:lnSpc>
              <a:spcBef>
                <a:spcPts val="0"/>
              </a:spcBef>
              <a:spcAft>
                <a:spcPts val="0"/>
              </a:spcAft>
              <a:buClr>
                <a:schemeClr val="lt1"/>
              </a:buClr>
              <a:buSzPts val="1200"/>
              <a:buNone/>
              <a:defRPr sz="1200">
                <a:solidFill>
                  <a:schemeClr val="lt1"/>
                </a:solidFill>
              </a:defRPr>
            </a:lvl3pPr>
            <a:lvl4pPr lvl="3" rtl="0" algn="ctr">
              <a:lnSpc>
                <a:spcPct val="100000"/>
              </a:lnSpc>
              <a:spcBef>
                <a:spcPts val="0"/>
              </a:spcBef>
              <a:spcAft>
                <a:spcPts val="0"/>
              </a:spcAft>
              <a:buClr>
                <a:schemeClr val="lt1"/>
              </a:buClr>
              <a:buSzPts val="1200"/>
              <a:buNone/>
              <a:defRPr sz="1200">
                <a:solidFill>
                  <a:schemeClr val="lt1"/>
                </a:solidFill>
              </a:defRPr>
            </a:lvl4pPr>
            <a:lvl5pPr lvl="4" rtl="0" algn="ctr">
              <a:lnSpc>
                <a:spcPct val="100000"/>
              </a:lnSpc>
              <a:spcBef>
                <a:spcPts val="0"/>
              </a:spcBef>
              <a:spcAft>
                <a:spcPts val="0"/>
              </a:spcAft>
              <a:buClr>
                <a:schemeClr val="lt1"/>
              </a:buClr>
              <a:buSzPts val="1200"/>
              <a:buNone/>
              <a:defRPr sz="1200">
                <a:solidFill>
                  <a:schemeClr val="lt1"/>
                </a:solidFill>
              </a:defRPr>
            </a:lvl5pPr>
            <a:lvl6pPr lvl="5" rtl="0" algn="ctr">
              <a:lnSpc>
                <a:spcPct val="100000"/>
              </a:lnSpc>
              <a:spcBef>
                <a:spcPts val="0"/>
              </a:spcBef>
              <a:spcAft>
                <a:spcPts val="0"/>
              </a:spcAft>
              <a:buClr>
                <a:schemeClr val="lt1"/>
              </a:buClr>
              <a:buSzPts val="1200"/>
              <a:buNone/>
              <a:defRPr sz="1200">
                <a:solidFill>
                  <a:schemeClr val="lt1"/>
                </a:solidFill>
              </a:defRPr>
            </a:lvl6pPr>
            <a:lvl7pPr lvl="6" rtl="0" algn="ctr">
              <a:lnSpc>
                <a:spcPct val="100000"/>
              </a:lnSpc>
              <a:spcBef>
                <a:spcPts val="0"/>
              </a:spcBef>
              <a:spcAft>
                <a:spcPts val="0"/>
              </a:spcAft>
              <a:buClr>
                <a:schemeClr val="lt1"/>
              </a:buClr>
              <a:buSzPts val="1200"/>
              <a:buNone/>
              <a:defRPr sz="1200">
                <a:solidFill>
                  <a:schemeClr val="lt1"/>
                </a:solidFill>
              </a:defRPr>
            </a:lvl7pPr>
            <a:lvl8pPr lvl="7" rtl="0" algn="ctr">
              <a:lnSpc>
                <a:spcPct val="100000"/>
              </a:lnSpc>
              <a:spcBef>
                <a:spcPts val="0"/>
              </a:spcBef>
              <a:spcAft>
                <a:spcPts val="0"/>
              </a:spcAft>
              <a:buClr>
                <a:schemeClr val="lt1"/>
              </a:buClr>
              <a:buSzPts val="1200"/>
              <a:buNone/>
              <a:defRPr sz="1200">
                <a:solidFill>
                  <a:schemeClr val="lt1"/>
                </a:solidFill>
              </a:defRPr>
            </a:lvl8pPr>
            <a:lvl9pPr lvl="8" rtl="0" algn="ctr">
              <a:lnSpc>
                <a:spcPct val="100000"/>
              </a:lnSpc>
              <a:spcBef>
                <a:spcPts val="0"/>
              </a:spcBef>
              <a:spcAft>
                <a:spcPts val="0"/>
              </a:spcAft>
              <a:buClr>
                <a:schemeClr val="lt1"/>
              </a:buClr>
              <a:buSzPts val="1200"/>
              <a:buNone/>
              <a:defRPr sz="1200">
                <a:solidFill>
                  <a:schemeClr val="lt1"/>
                </a:solidFill>
              </a:defRPr>
            </a:lvl9pPr>
          </a:lstStyle>
          <a:p/>
        </p:txBody>
      </p:sp>
      <p:sp>
        <p:nvSpPr>
          <p:cNvPr id="145" name="Google Shape;145;p24"/>
          <p:cNvSpPr txBox="1"/>
          <p:nvPr>
            <p:ph idx="13" type="subTitle"/>
          </p:nvPr>
        </p:nvSpPr>
        <p:spPr>
          <a:xfrm>
            <a:off x="6189718" y="3740552"/>
            <a:ext cx="2425800" cy="371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146" name="Google Shape;146;p24"/>
          <p:cNvSpPr txBox="1"/>
          <p:nvPr>
            <p:ph idx="14" type="subTitle"/>
          </p:nvPr>
        </p:nvSpPr>
        <p:spPr>
          <a:xfrm>
            <a:off x="587850" y="3740552"/>
            <a:ext cx="2425800" cy="371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147" name="Google Shape;147;p24"/>
          <p:cNvSpPr txBox="1"/>
          <p:nvPr>
            <p:ph idx="15" type="subTitle"/>
          </p:nvPr>
        </p:nvSpPr>
        <p:spPr>
          <a:xfrm>
            <a:off x="3359108" y="3740552"/>
            <a:ext cx="2425800" cy="371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rtl="0"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p:cSld name="CUSTOM_26_1_1_1_2">
    <p:bg>
      <p:bgPr>
        <a:solidFill>
          <a:schemeClr val="accent2"/>
        </a:solidFill>
      </p:bgPr>
    </p:bg>
    <p:spTree>
      <p:nvGrpSpPr>
        <p:cNvPr id="148" name="Shape 148"/>
        <p:cNvGrpSpPr/>
        <p:nvPr/>
      </p:nvGrpSpPr>
      <p:grpSpPr>
        <a:xfrm>
          <a:off x="0" y="0"/>
          <a:ext cx="0" cy="0"/>
          <a:chOff x="0" y="0"/>
          <a:chExt cx="0" cy="0"/>
        </a:xfrm>
      </p:grpSpPr>
      <p:sp>
        <p:nvSpPr>
          <p:cNvPr id="149" name="Google Shape;149;p25"/>
          <p:cNvSpPr txBox="1"/>
          <p:nvPr>
            <p:ph idx="1" type="subTitle"/>
          </p:nvPr>
        </p:nvSpPr>
        <p:spPr>
          <a:xfrm>
            <a:off x="4736030" y="1531703"/>
            <a:ext cx="3493800" cy="57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200"/>
              <a:buNone/>
              <a:defRPr>
                <a:solidFill>
                  <a:schemeClr val="lt1"/>
                </a:solidFill>
              </a:defRPr>
            </a:lvl1pPr>
            <a:lvl2pPr lvl="1" rtl="0">
              <a:lnSpc>
                <a:spcPct val="100000"/>
              </a:lnSpc>
              <a:spcBef>
                <a:spcPts val="0"/>
              </a:spcBef>
              <a:spcAft>
                <a:spcPts val="0"/>
              </a:spcAft>
              <a:buClr>
                <a:schemeClr val="lt1"/>
              </a:buClr>
              <a:buSzPts val="1200"/>
              <a:buNone/>
              <a:defRPr sz="1200">
                <a:solidFill>
                  <a:schemeClr val="lt1"/>
                </a:solidFill>
              </a:defRPr>
            </a:lvl2pPr>
            <a:lvl3pPr lvl="2" rtl="0">
              <a:lnSpc>
                <a:spcPct val="100000"/>
              </a:lnSpc>
              <a:spcBef>
                <a:spcPts val="0"/>
              </a:spcBef>
              <a:spcAft>
                <a:spcPts val="0"/>
              </a:spcAft>
              <a:buClr>
                <a:schemeClr val="lt1"/>
              </a:buClr>
              <a:buSzPts val="1200"/>
              <a:buNone/>
              <a:defRPr sz="1200">
                <a:solidFill>
                  <a:schemeClr val="lt1"/>
                </a:solidFill>
              </a:defRPr>
            </a:lvl3pPr>
            <a:lvl4pPr lvl="3" rtl="0">
              <a:lnSpc>
                <a:spcPct val="100000"/>
              </a:lnSpc>
              <a:spcBef>
                <a:spcPts val="0"/>
              </a:spcBef>
              <a:spcAft>
                <a:spcPts val="0"/>
              </a:spcAft>
              <a:buClr>
                <a:schemeClr val="lt1"/>
              </a:buClr>
              <a:buSzPts val="1200"/>
              <a:buNone/>
              <a:defRPr sz="1200">
                <a:solidFill>
                  <a:schemeClr val="lt1"/>
                </a:solidFill>
              </a:defRPr>
            </a:lvl4pPr>
            <a:lvl5pPr lvl="4" rtl="0">
              <a:lnSpc>
                <a:spcPct val="100000"/>
              </a:lnSpc>
              <a:spcBef>
                <a:spcPts val="0"/>
              </a:spcBef>
              <a:spcAft>
                <a:spcPts val="0"/>
              </a:spcAft>
              <a:buClr>
                <a:schemeClr val="lt1"/>
              </a:buClr>
              <a:buSzPts val="1200"/>
              <a:buNone/>
              <a:defRPr sz="1200">
                <a:solidFill>
                  <a:schemeClr val="lt1"/>
                </a:solidFill>
              </a:defRPr>
            </a:lvl5pPr>
            <a:lvl6pPr lvl="5" rtl="0">
              <a:lnSpc>
                <a:spcPct val="100000"/>
              </a:lnSpc>
              <a:spcBef>
                <a:spcPts val="0"/>
              </a:spcBef>
              <a:spcAft>
                <a:spcPts val="0"/>
              </a:spcAft>
              <a:buClr>
                <a:schemeClr val="lt1"/>
              </a:buClr>
              <a:buSzPts val="1200"/>
              <a:buNone/>
              <a:defRPr sz="1200">
                <a:solidFill>
                  <a:schemeClr val="lt1"/>
                </a:solidFill>
              </a:defRPr>
            </a:lvl6pPr>
            <a:lvl7pPr lvl="6" rtl="0">
              <a:lnSpc>
                <a:spcPct val="100000"/>
              </a:lnSpc>
              <a:spcBef>
                <a:spcPts val="0"/>
              </a:spcBef>
              <a:spcAft>
                <a:spcPts val="0"/>
              </a:spcAft>
              <a:buClr>
                <a:schemeClr val="lt1"/>
              </a:buClr>
              <a:buSzPts val="1200"/>
              <a:buNone/>
              <a:defRPr sz="1200">
                <a:solidFill>
                  <a:schemeClr val="lt1"/>
                </a:solidFill>
              </a:defRPr>
            </a:lvl7pPr>
            <a:lvl8pPr lvl="7" rtl="0">
              <a:lnSpc>
                <a:spcPct val="100000"/>
              </a:lnSpc>
              <a:spcBef>
                <a:spcPts val="0"/>
              </a:spcBef>
              <a:spcAft>
                <a:spcPts val="0"/>
              </a:spcAft>
              <a:buClr>
                <a:schemeClr val="lt1"/>
              </a:buClr>
              <a:buSzPts val="1200"/>
              <a:buNone/>
              <a:defRPr sz="1200">
                <a:solidFill>
                  <a:schemeClr val="lt1"/>
                </a:solidFill>
              </a:defRPr>
            </a:lvl8pPr>
            <a:lvl9pPr lvl="8" rtl="0">
              <a:lnSpc>
                <a:spcPct val="100000"/>
              </a:lnSpc>
              <a:spcBef>
                <a:spcPts val="0"/>
              </a:spcBef>
              <a:spcAft>
                <a:spcPts val="0"/>
              </a:spcAft>
              <a:buClr>
                <a:schemeClr val="lt1"/>
              </a:buClr>
              <a:buSzPts val="1200"/>
              <a:buNone/>
              <a:defRPr sz="1200">
                <a:solidFill>
                  <a:schemeClr val="lt1"/>
                </a:solidFill>
              </a:defRPr>
            </a:lvl9pPr>
          </a:lstStyle>
          <a:p/>
        </p:txBody>
      </p:sp>
      <p:sp>
        <p:nvSpPr>
          <p:cNvPr id="150" name="Google Shape;150;p25"/>
          <p:cNvSpPr txBox="1"/>
          <p:nvPr>
            <p:ph idx="2" type="subTitle"/>
          </p:nvPr>
        </p:nvSpPr>
        <p:spPr>
          <a:xfrm>
            <a:off x="4736037" y="1215950"/>
            <a:ext cx="3493800" cy="371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151" name="Google Shape;151;p25"/>
          <p:cNvSpPr txBox="1"/>
          <p:nvPr>
            <p:ph idx="3" type="subTitle"/>
          </p:nvPr>
        </p:nvSpPr>
        <p:spPr>
          <a:xfrm>
            <a:off x="4736030" y="4056302"/>
            <a:ext cx="3493800" cy="57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200"/>
              <a:buNone/>
              <a:defRPr>
                <a:solidFill>
                  <a:schemeClr val="lt1"/>
                </a:solidFill>
              </a:defRPr>
            </a:lvl1pPr>
            <a:lvl2pPr lvl="1" rtl="0">
              <a:lnSpc>
                <a:spcPct val="100000"/>
              </a:lnSpc>
              <a:spcBef>
                <a:spcPts val="0"/>
              </a:spcBef>
              <a:spcAft>
                <a:spcPts val="0"/>
              </a:spcAft>
              <a:buClr>
                <a:schemeClr val="lt1"/>
              </a:buClr>
              <a:buSzPts val="1200"/>
              <a:buNone/>
              <a:defRPr sz="1200">
                <a:solidFill>
                  <a:schemeClr val="lt1"/>
                </a:solidFill>
              </a:defRPr>
            </a:lvl2pPr>
            <a:lvl3pPr lvl="2" rtl="0">
              <a:lnSpc>
                <a:spcPct val="100000"/>
              </a:lnSpc>
              <a:spcBef>
                <a:spcPts val="0"/>
              </a:spcBef>
              <a:spcAft>
                <a:spcPts val="0"/>
              </a:spcAft>
              <a:buClr>
                <a:schemeClr val="lt1"/>
              </a:buClr>
              <a:buSzPts val="1200"/>
              <a:buNone/>
              <a:defRPr sz="1200">
                <a:solidFill>
                  <a:schemeClr val="lt1"/>
                </a:solidFill>
              </a:defRPr>
            </a:lvl3pPr>
            <a:lvl4pPr lvl="3" rtl="0">
              <a:lnSpc>
                <a:spcPct val="100000"/>
              </a:lnSpc>
              <a:spcBef>
                <a:spcPts val="0"/>
              </a:spcBef>
              <a:spcAft>
                <a:spcPts val="0"/>
              </a:spcAft>
              <a:buClr>
                <a:schemeClr val="lt1"/>
              </a:buClr>
              <a:buSzPts val="1200"/>
              <a:buNone/>
              <a:defRPr sz="1200">
                <a:solidFill>
                  <a:schemeClr val="lt1"/>
                </a:solidFill>
              </a:defRPr>
            </a:lvl4pPr>
            <a:lvl5pPr lvl="4" rtl="0">
              <a:lnSpc>
                <a:spcPct val="100000"/>
              </a:lnSpc>
              <a:spcBef>
                <a:spcPts val="0"/>
              </a:spcBef>
              <a:spcAft>
                <a:spcPts val="0"/>
              </a:spcAft>
              <a:buClr>
                <a:schemeClr val="lt1"/>
              </a:buClr>
              <a:buSzPts val="1200"/>
              <a:buNone/>
              <a:defRPr sz="1200">
                <a:solidFill>
                  <a:schemeClr val="lt1"/>
                </a:solidFill>
              </a:defRPr>
            </a:lvl5pPr>
            <a:lvl6pPr lvl="5" rtl="0">
              <a:lnSpc>
                <a:spcPct val="100000"/>
              </a:lnSpc>
              <a:spcBef>
                <a:spcPts val="0"/>
              </a:spcBef>
              <a:spcAft>
                <a:spcPts val="0"/>
              </a:spcAft>
              <a:buClr>
                <a:schemeClr val="lt1"/>
              </a:buClr>
              <a:buSzPts val="1200"/>
              <a:buNone/>
              <a:defRPr sz="1200">
                <a:solidFill>
                  <a:schemeClr val="lt1"/>
                </a:solidFill>
              </a:defRPr>
            </a:lvl6pPr>
            <a:lvl7pPr lvl="6" rtl="0">
              <a:lnSpc>
                <a:spcPct val="100000"/>
              </a:lnSpc>
              <a:spcBef>
                <a:spcPts val="0"/>
              </a:spcBef>
              <a:spcAft>
                <a:spcPts val="0"/>
              </a:spcAft>
              <a:buClr>
                <a:schemeClr val="lt1"/>
              </a:buClr>
              <a:buSzPts val="1200"/>
              <a:buNone/>
              <a:defRPr sz="1200">
                <a:solidFill>
                  <a:schemeClr val="lt1"/>
                </a:solidFill>
              </a:defRPr>
            </a:lvl7pPr>
            <a:lvl8pPr lvl="7" rtl="0">
              <a:lnSpc>
                <a:spcPct val="100000"/>
              </a:lnSpc>
              <a:spcBef>
                <a:spcPts val="0"/>
              </a:spcBef>
              <a:spcAft>
                <a:spcPts val="0"/>
              </a:spcAft>
              <a:buClr>
                <a:schemeClr val="lt1"/>
              </a:buClr>
              <a:buSzPts val="1200"/>
              <a:buNone/>
              <a:defRPr sz="1200">
                <a:solidFill>
                  <a:schemeClr val="lt1"/>
                </a:solidFill>
              </a:defRPr>
            </a:lvl8pPr>
            <a:lvl9pPr lvl="8" rtl="0">
              <a:lnSpc>
                <a:spcPct val="100000"/>
              </a:lnSpc>
              <a:spcBef>
                <a:spcPts val="0"/>
              </a:spcBef>
              <a:spcAft>
                <a:spcPts val="0"/>
              </a:spcAft>
              <a:buClr>
                <a:schemeClr val="lt1"/>
              </a:buClr>
              <a:buSzPts val="1200"/>
              <a:buNone/>
              <a:defRPr sz="1200">
                <a:solidFill>
                  <a:schemeClr val="lt1"/>
                </a:solidFill>
              </a:defRPr>
            </a:lvl9pPr>
          </a:lstStyle>
          <a:p/>
        </p:txBody>
      </p:sp>
      <p:sp>
        <p:nvSpPr>
          <p:cNvPr id="152" name="Google Shape;152;p25"/>
          <p:cNvSpPr txBox="1"/>
          <p:nvPr>
            <p:ph idx="4" type="subTitle"/>
          </p:nvPr>
        </p:nvSpPr>
        <p:spPr>
          <a:xfrm>
            <a:off x="4736037" y="3740549"/>
            <a:ext cx="3493800" cy="371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153" name="Google Shape;153;p25"/>
          <p:cNvSpPr txBox="1"/>
          <p:nvPr>
            <p:ph idx="5" type="subTitle"/>
          </p:nvPr>
        </p:nvSpPr>
        <p:spPr>
          <a:xfrm>
            <a:off x="4736030" y="2793999"/>
            <a:ext cx="3493800" cy="57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200"/>
              <a:buNone/>
              <a:defRPr>
                <a:solidFill>
                  <a:schemeClr val="lt1"/>
                </a:solidFill>
              </a:defRPr>
            </a:lvl1pPr>
            <a:lvl2pPr lvl="1" rtl="0">
              <a:lnSpc>
                <a:spcPct val="100000"/>
              </a:lnSpc>
              <a:spcBef>
                <a:spcPts val="0"/>
              </a:spcBef>
              <a:spcAft>
                <a:spcPts val="0"/>
              </a:spcAft>
              <a:buClr>
                <a:schemeClr val="lt1"/>
              </a:buClr>
              <a:buSzPts val="1200"/>
              <a:buNone/>
              <a:defRPr sz="1200">
                <a:solidFill>
                  <a:schemeClr val="lt1"/>
                </a:solidFill>
              </a:defRPr>
            </a:lvl2pPr>
            <a:lvl3pPr lvl="2" rtl="0">
              <a:lnSpc>
                <a:spcPct val="100000"/>
              </a:lnSpc>
              <a:spcBef>
                <a:spcPts val="0"/>
              </a:spcBef>
              <a:spcAft>
                <a:spcPts val="0"/>
              </a:spcAft>
              <a:buClr>
                <a:schemeClr val="lt1"/>
              </a:buClr>
              <a:buSzPts val="1200"/>
              <a:buNone/>
              <a:defRPr sz="1200">
                <a:solidFill>
                  <a:schemeClr val="lt1"/>
                </a:solidFill>
              </a:defRPr>
            </a:lvl3pPr>
            <a:lvl4pPr lvl="3" rtl="0">
              <a:lnSpc>
                <a:spcPct val="100000"/>
              </a:lnSpc>
              <a:spcBef>
                <a:spcPts val="0"/>
              </a:spcBef>
              <a:spcAft>
                <a:spcPts val="0"/>
              </a:spcAft>
              <a:buClr>
                <a:schemeClr val="lt1"/>
              </a:buClr>
              <a:buSzPts val="1200"/>
              <a:buNone/>
              <a:defRPr sz="1200">
                <a:solidFill>
                  <a:schemeClr val="lt1"/>
                </a:solidFill>
              </a:defRPr>
            </a:lvl4pPr>
            <a:lvl5pPr lvl="4" rtl="0">
              <a:lnSpc>
                <a:spcPct val="100000"/>
              </a:lnSpc>
              <a:spcBef>
                <a:spcPts val="0"/>
              </a:spcBef>
              <a:spcAft>
                <a:spcPts val="0"/>
              </a:spcAft>
              <a:buClr>
                <a:schemeClr val="lt1"/>
              </a:buClr>
              <a:buSzPts val="1200"/>
              <a:buNone/>
              <a:defRPr sz="1200">
                <a:solidFill>
                  <a:schemeClr val="lt1"/>
                </a:solidFill>
              </a:defRPr>
            </a:lvl5pPr>
            <a:lvl6pPr lvl="5" rtl="0">
              <a:lnSpc>
                <a:spcPct val="100000"/>
              </a:lnSpc>
              <a:spcBef>
                <a:spcPts val="0"/>
              </a:spcBef>
              <a:spcAft>
                <a:spcPts val="0"/>
              </a:spcAft>
              <a:buClr>
                <a:schemeClr val="lt1"/>
              </a:buClr>
              <a:buSzPts val="1200"/>
              <a:buNone/>
              <a:defRPr sz="1200">
                <a:solidFill>
                  <a:schemeClr val="lt1"/>
                </a:solidFill>
              </a:defRPr>
            </a:lvl6pPr>
            <a:lvl7pPr lvl="6" rtl="0">
              <a:lnSpc>
                <a:spcPct val="100000"/>
              </a:lnSpc>
              <a:spcBef>
                <a:spcPts val="0"/>
              </a:spcBef>
              <a:spcAft>
                <a:spcPts val="0"/>
              </a:spcAft>
              <a:buClr>
                <a:schemeClr val="lt1"/>
              </a:buClr>
              <a:buSzPts val="1200"/>
              <a:buNone/>
              <a:defRPr sz="1200">
                <a:solidFill>
                  <a:schemeClr val="lt1"/>
                </a:solidFill>
              </a:defRPr>
            </a:lvl7pPr>
            <a:lvl8pPr lvl="7" rtl="0">
              <a:lnSpc>
                <a:spcPct val="100000"/>
              </a:lnSpc>
              <a:spcBef>
                <a:spcPts val="0"/>
              </a:spcBef>
              <a:spcAft>
                <a:spcPts val="0"/>
              </a:spcAft>
              <a:buClr>
                <a:schemeClr val="lt1"/>
              </a:buClr>
              <a:buSzPts val="1200"/>
              <a:buNone/>
              <a:defRPr sz="1200">
                <a:solidFill>
                  <a:schemeClr val="lt1"/>
                </a:solidFill>
              </a:defRPr>
            </a:lvl8pPr>
            <a:lvl9pPr lvl="8" rtl="0">
              <a:lnSpc>
                <a:spcPct val="100000"/>
              </a:lnSpc>
              <a:spcBef>
                <a:spcPts val="0"/>
              </a:spcBef>
              <a:spcAft>
                <a:spcPts val="0"/>
              </a:spcAft>
              <a:buClr>
                <a:schemeClr val="lt1"/>
              </a:buClr>
              <a:buSzPts val="1200"/>
              <a:buNone/>
              <a:defRPr sz="1200">
                <a:solidFill>
                  <a:schemeClr val="lt1"/>
                </a:solidFill>
              </a:defRPr>
            </a:lvl9pPr>
          </a:lstStyle>
          <a:p/>
        </p:txBody>
      </p:sp>
      <p:sp>
        <p:nvSpPr>
          <p:cNvPr id="154" name="Google Shape;154;p25"/>
          <p:cNvSpPr txBox="1"/>
          <p:nvPr>
            <p:ph idx="6" type="subTitle"/>
          </p:nvPr>
        </p:nvSpPr>
        <p:spPr>
          <a:xfrm>
            <a:off x="4736037" y="2478247"/>
            <a:ext cx="3493800" cy="371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155" name="Google Shape;155;p25"/>
          <p:cNvSpPr/>
          <p:nvPr/>
        </p:nvSpPr>
        <p:spPr>
          <a:xfrm>
            <a:off x="0" y="556000"/>
            <a:ext cx="1388700" cy="23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5"/>
          <p:cNvSpPr txBox="1"/>
          <p:nvPr>
            <p:ph type="ctrTitle"/>
          </p:nvPr>
        </p:nvSpPr>
        <p:spPr>
          <a:xfrm>
            <a:off x="948600" y="366800"/>
            <a:ext cx="5564100" cy="5040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accent5"/>
              </a:buClr>
              <a:buSzPts val="2400"/>
              <a:buNone/>
              <a:defRPr>
                <a:solidFill>
                  <a:schemeClr val="accent5"/>
                </a:solidFill>
              </a:defRPr>
            </a:lvl1pPr>
            <a:lvl2pPr lvl="1"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2pPr>
            <a:lvl3pPr lvl="2"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3pPr>
            <a:lvl4pPr lvl="3"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4pPr>
            <a:lvl5pPr lvl="4"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5pPr>
            <a:lvl6pPr lvl="5"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6pPr>
            <a:lvl7pPr lvl="6"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7pPr>
            <a:lvl8pPr lvl="7"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8pPr>
            <a:lvl9pPr lvl="8"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26_1_1_1_1">
    <p:bg>
      <p:bgPr>
        <a:solidFill>
          <a:schemeClr val="accent2"/>
        </a:solidFill>
      </p:bgPr>
    </p:bg>
    <p:spTree>
      <p:nvGrpSpPr>
        <p:cNvPr id="157" name="Shape 157"/>
        <p:cNvGrpSpPr/>
        <p:nvPr/>
      </p:nvGrpSpPr>
      <p:grpSpPr>
        <a:xfrm>
          <a:off x="0" y="0"/>
          <a:ext cx="0" cy="0"/>
          <a:chOff x="0" y="0"/>
          <a:chExt cx="0" cy="0"/>
        </a:xfrm>
      </p:grpSpPr>
      <p:sp>
        <p:nvSpPr>
          <p:cNvPr id="158" name="Google Shape;158;p26"/>
          <p:cNvSpPr/>
          <p:nvPr/>
        </p:nvSpPr>
        <p:spPr>
          <a:xfrm>
            <a:off x="0" y="556000"/>
            <a:ext cx="1388700" cy="23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6"/>
          <p:cNvSpPr txBox="1"/>
          <p:nvPr>
            <p:ph type="ctrTitle"/>
          </p:nvPr>
        </p:nvSpPr>
        <p:spPr>
          <a:xfrm>
            <a:off x="939750" y="366800"/>
            <a:ext cx="3810000" cy="5040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2400"/>
              <a:buNone/>
              <a:defRPr>
                <a:solidFill>
                  <a:schemeClr val="accent5"/>
                </a:solidFill>
              </a:defRPr>
            </a:lvl1pPr>
            <a:lvl2pPr lvl="1"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2pPr>
            <a:lvl3pPr lvl="2"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3pPr>
            <a:lvl4pPr lvl="3"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4pPr>
            <a:lvl5pPr lvl="4"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5pPr>
            <a:lvl6pPr lvl="5"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6pPr>
            <a:lvl7pPr lvl="6"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7pPr>
            <a:lvl8pPr lvl="7"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8pPr>
            <a:lvl9pPr lvl="8"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USTOM_26_1_1_1_1_2">
    <p:bg>
      <p:bgPr>
        <a:solidFill>
          <a:schemeClr val="accent2"/>
        </a:solidFill>
      </p:bgPr>
    </p:bg>
    <p:spTree>
      <p:nvGrpSpPr>
        <p:cNvPr id="160" name="Shape 160"/>
        <p:cNvGrpSpPr/>
        <p:nvPr/>
      </p:nvGrpSpPr>
      <p:grpSpPr>
        <a:xfrm>
          <a:off x="0" y="0"/>
          <a:ext cx="0" cy="0"/>
          <a:chOff x="0" y="0"/>
          <a:chExt cx="0" cy="0"/>
        </a:xfrm>
      </p:grpSpPr>
      <p:sp>
        <p:nvSpPr>
          <p:cNvPr id="161" name="Google Shape;161;p27"/>
          <p:cNvSpPr/>
          <p:nvPr/>
        </p:nvSpPr>
        <p:spPr>
          <a:xfrm flipH="1">
            <a:off x="7755300" y="556000"/>
            <a:ext cx="1388700" cy="23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7"/>
          <p:cNvSpPr txBox="1"/>
          <p:nvPr>
            <p:ph type="ctrTitle"/>
          </p:nvPr>
        </p:nvSpPr>
        <p:spPr>
          <a:xfrm flipH="1">
            <a:off x="5944500" y="366800"/>
            <a:ext cx="2250900" cy="504000"/>
          </a:xfrm>
          <a:prstGeom prst="rect">
            <a:avLst/>
          </a:prstGeom>
        </p:spPr>
        <p:txBody>
          <a:bodyPr anchorCtr="0" anchor="t" bIns="91425" lIns="91425" spcFirstLastPara="1" rIns="91425" wrap="square" tIns="91425">
            <a:noAutofit/>
          </a:bodyPr>
          <a:lstStyle>
            <a:lvl1pPr lvl="0" rtl="0" algn="r">
              <a:lnSpc>
                <a:spcPct val="115000"/>
              </a:lnSpc>
              <a:spcBef>
                <a:spcPts val="0"/>
              </a:spcBef>
              <a:spcAft>
                <a:spcPts val="0"/>
              </a:spcAft>
              <a:buSzPts val="2400"/>
              <a:buNone/>
              <a:defRPr>
                <a:solidFill>
                  <a:schemeClr val="accent5"/>
                </a:solidFill>
              </a:defRPr>
            </a:lvl1pPr>
            <a:lvl2pPr lvl="1"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2pPr>
            <a:lvl3pPr lvl="2"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3pPr>
            <a:lvl4pPr lvl="3"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4pPr>
            <a:lvl5pPr lvl="4"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5pPr>
            <a:lvl6pPr lvl="5"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6pPr>
            <a:lvl7pPr lvl="6"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7pPr>
            <a:lvl8pPr lvl="7"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8pPr>
            <a:lvl9pPr lvl="8" rtl="0">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7_1">
    <p:bg>
      <p:bgPr>
        <a:solidFill>
          <a:schemeClr val="accent2"/>
        </a:solidFill>
      </p:bgPr>
    </p:bg>
    <p:spTree>
      <p:nvGrpSpPr>
        <p:cNvPr id="163" name="Shape 163"/>
        <p:cNvGrpSpPr/>
        <p:nvPr/>
      </p:nvGrpSpPr>
      <p:grpSpPr>
        <a:xfrm>
          <a:off x="0" y="0"/>
          <a:ext cx="0" cy="0"/>
          <a:chOff x="0" y="0"/>
          <a:chExt cx="0" cy="0"/>
        </a:xfrm>
      </p:grpSpPr>
      <p:sp>
        <p:nvSpPr>
          <p:cNvPr id="164" name="Google Shape;164;p28"/>
          <p:cNvSpPr/>
          <p:nvPr/>
        </p:nvSpPr>
        <p:spPr>
          <a:xfrm flipH="1">
            <a:off x="-7075" y="-130931"/>
            <a:ext cx="9190500" cy="52809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8"/>
          <p:cNvSpPr txBox="1"/>
          <p:nvPr>
            <p:ph type="ctrTitle"/>
          </p:nvPr>
        </p:nvSpPr>
        <p:spPr>
          <a:xfrm>
            <a:off x="5502775" y="1410925"/>
            <a:ext cx="2597100" cy="1189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5"/>
              </a:buClr>
              <a:buSzPts val="6000"/>
              <a:buNone/>
              <a:defRPr sz="6000">
                <a:solidFill>
                  <a:schemeClr val="accent5"/>
                </a:solidFill>
              </a:defRPr>
            </a:lvl1pPr>
            <a:lvl2pPr lvl="1" rtl="0" algn="ctr">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2pPr>
            <a:lvl3pPr lvl="2" rtl="0" algn="ctr">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3pPr>
            <a:lvl4pPr lvl="3" rtl="0" algn="ctr">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4pPr>
            <a:lvl5pPr lvl="4" rtl="0" algn="ctr">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5pPr>
            <a:lvl6pPr lvl="5" rtl="0" algn="ctr">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6pPr>
            <a:lvl7pPr lvl="6" rtl="0" algn="ctr">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7pPr>
            <a:lvl8pPr lvl="7" rtl="0" algn="ctr">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8pPr>
            <a:lvl9pPr lvl="8" rtl="0" algn="ctr">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9pPr>
          </a:lstStyle>
          <a:p/>
        </p:txBody>
      </p:sp>
      <p:sp>
        <p:nvSpPr>
          <p:cNvPr id="166" name="Google Shape;166;p28"/>
          <p:cNvSpPr txBox="1"/>
          <p:nvPr>
            <p:ph idx="1" type="subTitle"/>
          </p:nvPr>
        </p:nvSpPr>
        <p:spPr>
          <a:xfrm>
            <a:off x="5502775" y="2438625"/>
            <a:ext cx="2677800" cy="1393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Font typeface="Fira Sans Condensed ExtraLight"/>
              <a:buNone/>
              <a:defRPr/>
            </a:lvl1pPr>
            <a:lvl2pPr lvl="1" rtl="0"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2pPr>
            <a:lvl3pPr lvl="2" rtl="0"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3pPr>
            <a:lvl4pPr lvl="3" rtl="0"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4pPr>
            <a:lvl5pPr lvl="4" rtl="0"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5pPr>
            <a:lvl6pPr lvl="5" rtl="0"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6pPr>
            <a:lvl7pPr lvl="6" rtl="0"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7pPr>
            <a:lvl8pPr lvl="7" rtl="0"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8pPr>
            <a:lvl9pPr lvl="8" rtl="0"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9pPr>
          </a:lstStyle>
          <a:p/>
        </p:txBody>
      </p:sp>
      <p:sp>
        <p:nvSpPr>
          <p:cNvPr id="167" name="Google Shape;167;p28"/>
          <p:cNvSpPr txBox="1"/>
          <p:nvPr/>
        </p:nvSpPr>
        <p:spPr>
          <a:xfrm>
            <a:off x="5502775" y="4090950"/>
            <a:ext cx="2946900" cy="8547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900">
                <a:solidFill>
                  <a:srgbClr val="FFFFFF"/>
                </a:solidFill>
                <a:latin typeface="Dosis"/>
                <a:ea typeface="Dosis"/>
                <a:cs typeface="Dosis"/>
                <a:sym typeface="Dosis"/>
              </a:rPr>
              <a:t>CREDITS: This presentation template was created by </a:t>
            </a:r>
            <a:r>
              <a:rPr b="1" lang="en" sz="900">
                <a:solidFill>
                  <a:srgbClr val="FFFFFF"/>
                </a:solidFill>
                <a:uFill>
                  <a:noFill/>
                </a:uFill>
                <a:latin typeface="Dosis"/>
                <a:ea typeface="Dosis"/>
                <a:cs typeface="Dosis"/>
                <a:sym typeface="Dosis"/>
                <a:hlinkClick r:id="rId2">
                  <a:extLst>
                    <a:ext uri="{A12FA001-AC4F-418D-AE19-62706E023703}">
                      <ahyp:hlinkClr val="tx"/>
                    </a:ext>
                  </a:extLst>
                </a:hlinkClick>
              </a:rPr>
              <a:t>Slidesgo</a:t>
            </a:r>
            <a:r>
              <a:rPr lang="en" sz="900">
                <a:solidFill>
                  <a:srgbClr val="FFFFFF"/>
                </a:solidFill>
                <a:latin typeface="Dosis"/>
                <a:ea typeface="Dosis"/>
                <a:cs typeface="Dosis"/>
                <a:sym typeface="Dosis"/>
              </a:rPr>
              <a:t>, including icons by </a:t>
            </a:r>
            <a:r>
              <a:rPr b="1" lang="en" sz="900">
                <a:solidFill>
                  <a:srgbClr val="FFFFFF"/>
                </a:solidFill>
                <a:uFill>
                  <a:noFill/>
                </a:uFill>
                <a:latin typeface="Dosis"/>
                <a:ea typeface="Dosis"/>
                <a:cs typeface="Dosis"/>
                <a:sym typeface="Dosis"/>
                <a:hlinkClick r:id="rId3">
                  <a:extLst>
                    <a:ext uri="{A12FA001-AC4F-418D-AE19-62706E023703}">
                      <ahyp:hlinkClr val="tx"/>
                    </a:ext>
                  </a:extLst>
                </a:hlinkClick>
              </a:rPr>
              <a:t>Flaticon</a:t>
            </a:r>
            <a:r>
              <a:rPr lang="en" sz="900">
                <a:solidFill>
                  <a:srgbClr val="FFFFFF"/>
                </a:solidFill>
                <a:latin typeface="Dosis"/>
                <a:ea typeface="Dosis"/>
                <a:cs typeface="Dosis"/>
                <a:sym typeface="Dosis"/>
              </a:rPr>
              <a:t>, and infographics &amp; images by </a:t>
            </a:r>
            <a:r>
              <a:rPr b="1" lang="en" sz="900">
                <a:solidFill>
                  <a:srgbClr val="FFFFFF"/>
                </a:solidFill>
                <a:uFill>
                  <a:noFill/>
                </a:uFill>
                <a:latin typeface="Dosis"/>
                <a:ea typeface="Dosis"/>
                <a:cs typeface="Dosis"/>
                <a:sym typeface="Dosis"/>
                <a:hlinkClick r:id="rId4">
                  <a:extLst>
                    <a:ext uri="{A12FA001-AC4F-418D-AE19-62706E023703}">
                      <ahyp:hlinkClr val="tx"/>
                    </a:ext>
                  </a:extLst>
                </a:hlinkClick>
              </a:rPr>
              <a:t>Freepik</a:t>
            </a:r>
            <a:r>
              <a:rPr lang="en" sz="900">
                <a:solidFill>
                  <a:srgbClr val="FFFFFF"/>
                </a:solidFill>
                <a:latin typeface="Dosis"/>
                <a:ea typeface="Dosis"/>
                <a:cs typeface="Dosis"/>
                <a:sym typeface="Dosis"/>
              </a:rPr>
              <a:t> </a:t>
            </a:r>
            <a:r>
              <a:rPr lang="en" sz="900">
                <a:solidFill>
                  <a:srgbClr val="FAFAFA"/>
                </a:solidFill>
                <a:latin typeface="Dosis"/>
                <a:ea typeface="Dosis"/>
                <a:cs typeface="Dosis"/>
                <a:sym typeface="Dosis"/>
              </a:rPr>
              <a:t>and illustrations by</a:t>
            </a:r>
            <a:r>
              <a:rPr b="1" lang="en" sz="900">
                <a:solidFill>
                  <a:srgbClr val="FAFAFA"/>
                </a:solidFill>
                <a:latin typeface="Dosis"/>
                <a:ea typeface="Dosis"/>
                <a:cs typeface="Dosis"/>
                <a:sym typeface="Dosis"/>
              </a:rPr>
              <a:t> </a:t>
            </a:r>
            <a:r>
              <a:rPr b="1" lang="en" sz="900">
                <a:solidFill>
                  <a:srgbClr val="FAFAFA"/>
                </a:solidFill>
                <a:uFill>
                  <a:noFill/>
                </a:uFill>
                <a:latin typeface="Dosis"/>
                <a:ea typeface="Dosis"/>
                <a:cs typeface="Dosis"/>
                <a:sym typeface="Dosis"/>
                <a:hlinkClick r:id="rId5">
                  <a:extLst>
                    <a:ext uri="{A12FA001-AC4F-418D-AE19-62706E023703}">
                      <ahyp:hlinkClr val="tx"/>
                    </a:ext>
                  </a:extLst>
                </a:hlinkClick>
              </a:rPr>
              <a:t>Stories</a:t>
            </a:r>
            <a:endParaRPr sz="900">
              <a:solidFill>
                <a:srgbClr val="FAFAFA"/>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7_1_1">
    <p:bg>
      <p:bgPr>
        <a:solidFill>
          <a:schemeClr val="accent2"/>
        </a:solidFill>
      </p:bgPr>
    </p:bg>
    <p:spTree>
      <p:nvGrpSpPr>
        <p:cNvPr id="168" name="Shape 168"/>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7_1_1_1">
    <p:bg>
      <p:bgPr>
        <a:solidFill>
          <a:schemeClr val="lt1"/>
        </a:solidFill>
      </p:bgPr>
    </p:bg>
    <p:spTree>
      <p:nvGrpSpPr>
        <p:cNvPr id="169" name="Shape 169"/>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noFill/>
      </p:bgPr>
    </p:bg>
    <p:spTree>
      <p:nvGrpSpPr>
        <p:cNvPr id="170" name="Shape 17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5" Type="http://schemas.openxmlformats.org/officeDocument/2006/relationships/slideLayout" Target="../slideLayouts/slideLayout17.xml"/><Relationship Id="rId6" Type="http://schemas.openxmlformats.org/officeDocument/2006/relationships/slideLayout" Target="../slideLayouts/slideLayout18.xml"/><Relationship Id="rId18" Type="http://schemas.openxmlformats.org/officeDocument/2006/relationships/theme" Target="../theme/theme1.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9" name="Shape 69"/>
        <p:cNvGrpSpPr/>
        <p:nvPr/>
      </p:nvGrpSpPr>
      <p:grpSpPr>
        <a:xfrm>
          <a:off x="0" y="0"/>
          <a:ext cx="0" cy="0"/>
          <a:chOff x="0" y="0"/>
          <a:chExt cx="0" cy="0"/>
        </a:xfrm>
      </p:grpSpPr>
      <p:sp>
        <p:nvSpPr>
          <p:cNvPr id="70" name="Google Shape;70;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3"/>
              </a:buClr>
              <a:buSzPts val="2800"/>
              <a:buFont typeface="Staatliches"/>
              <a:buNone/>
              <a:defRPr sz="2800">
                <a:solidFill>
                  <a:schemeClr val="accent3"/>
                </a:solidFill>
                <a:latin typeface="Staatliches"/>
                <a:ea typeface="Staatliches"/>
                <a:cs typeface="Staatliches"/>
                <a:sym typeface="Staatliches"/>
              </a:defRPr>
            </a:lvl1pPr>
            <a:lvl2pPr lvl="1"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2pPr>
            <a:lvl3pPr lvl="2"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3pPr>
            <a:lvl4pPr lvl="3"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4pPr>
            <a:lvl5pPr lvl="4"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5pPr>
            <a:lvl6pPr lvl="5"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6pPr>
            <a:lvl7pPr lvl="6"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7pPr>
            <a:lvl8pPr lvl="7"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8pPr>
            <a:lvl9pPr lvl="8"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9pPr>
          </a:lstStyle>
          <a:p/>
        </p:txBody>
      </p:sp>
      <p:sp>
        <p:nvSpPr>
          <p:cNvPr id="71" name="Google Shape;71;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chemeClr val="accent2"/>
              </a:buClr>
              <a:buSzPts val="1100"/>
              <a:buFont typeface="Dosis ExtraLight"/>
              <a:buChar char="●"/>
              <a:defRPr sz="1100">
                <a:solidFill>
                  <a:schemeClr val="accent2"/>
                </a:solidFill>
                <a:latin typeface="Dosis ExtraLight"/>
                <a:ea typeface="Dosis ExtraLight"/>
                <a:cs typeface="Dosis ExtraLight"/>
                <a:sym typeface="Dosis ExtraLight"/>
              </a:defRPr>
            </a:lvl1pPr>
            <a:lvl2pPr indent="-298450" lvl="1" marL="914400" rtl="0">
              <a:lnSpc>
                <a:spcPct val="115000"/>
              </a:lnSpc>
              <a:spcBef>
                <a:spcPts val="1600"/>
              </a:spcBef>
              <a:spcAft>
                <a:spcPts val="0"/>
              </a:spcAft>
              <a:buClr>
                <a:schemeClr val="accent2"/>
              </a:buClr>
              <a:buSzPts val="1100"/>
              <a:buFont typeface="Dosis ExtraLight"/>
              <a:buChar char="○"/>
              <a:defRPr sz="1100">
                <a:solidFill>
                  <a:schemeClr val="accent2"/>
                </a:solidFill>
                <a:latin typeface="Dosis ExtraLight"/>
                <a:ea typeface="Dosis ExtraLight"/>
                <a:cs typeface="Dosis ExtraLight"/>
                <a:sym typeface="Dosis ExtraLight"/>
              </a:defRPr>
            </a:lvl2pPr>
            <a:lvl3pPr indent="-298450" lvl="2" marL="1371600" rtl="0">
              <a:lnSpc>
                <a:spcPct val="115000"/>
              </a:lnSpc>
              <a:spcBef>
                <a:spcPts val="1600"/>
              </a:spcBef>
              <a:spcAft>
                <a:spcPts val="0"/>
              </a:spcAft>
              <a:buClr>
                <a:schemeClr val="accent2"/>
              </a:buClr>
              <a:buSzPts val="1100"/>
              <a:buFont typeface="Dosis ExtraLight"/>
              <a:buChar char="■"/>
              <a:defRPr sz="1100">
                <a:solidFill>
                  <a:schemeClr val="accent2"/>
                </a:solidFill>
                <a:latin typeface="Dosis ExtraLight"/>
                <a:ea typeface="Dosis ExtraLight"/>
                <a:cs typeface="Dosis ExtraLight"/>
                <a:sym typeface="Dosis ExtraLight"/>
              </a:defRPr>
            </a:lvl3pPr>
            <a:lvl4pPr indent="-298450" lvl="3" marL="1828800" rtl="0">
              <a:lnSpc>
                <a:spcPct val="115000"/>
              </a:lnSpc>
              <a:spcBef>
                <a:spcPts val="1600"/>
              </a:spcBef>
              <a:spcAft>
                <a:spcPts val="0"/>
              </a:spcAft>
              <a:buClr>
                <a:schemeClr val="accent2"/>
              </a:buClr>
              <a:buSzPts val="1100"/>
              <a:buFont typeface="Dosis ExtraLight"/>
              <a:buChar char="●"/>
              <a:defRPr sz="1100">
                <a:solidFill>
                  <a:schemeClr val="accent2"/>
                </a:solidFill>
                <a:latin typeface="Dosis ExtraLight"/>
                <a:ea typeface="Dosis ExtraLight"/>
                <a:cs typeface="Dosis ExtraLight"/>
                <a:sym typeface="Dosis ExtraLight"/>
              </a:defRPr>
            </a:lvl4pPr>
            <a:lvl5pPr indent="-298450" lvl="4" marL="2286000" rtl="0">
              <a:lnSpc>
                <a:spcPct val="115000"/>
              </a:lnSpc>
              <a:spcBef>
                <a:spcPts val="1600"/>
              </a:spcBef>
              <a:spcAft>
                <a:spcPts val="0"/>
              </a:spcAft>
              <a:buClr>
                <a:schemeClr val="accent2"/>
              </a:buClr>
              <a:buSzPts val="1100"/>
              <a:buFont typeface="Dosis ExtraLight"/>
              <a:buChar char="○"/>
              <a:defRPr sz="1100">
                <a:solidFill>
                  <a:schemeClr val="accent2"/>
                </a:solidFill>
                <a:latin typeface="Dosis ExtraLight"/>
                <a:ea typeface="Dosis ExtraLight"/>
                <a:cs typeface="Dosis ExtraLight"/>
                <a:sym typeface="Dosis ExtraLight"/>
              </a:defRPr>
            </a:lvl5pPr>
            <a:lvl6pPr indent="-298450" lvl="5" marL="2743200" rtl="0">
              <a:lnSpc>
                <a:spcPct val="115000"/>
              </a:lnSpc>
              <a:spcBef>
                <a:spcPts val="1600"/>
              </a:spcBef>
              <a:spcAft>
                <a:spcPts val="0"/>
              </a:spcAft>
              <a:buClr>
                <a:schemeClr val="accent2"/>
              </a:buClr>
              <a:buSzPts val="1100"/>
              <a:buFont typeface="Dosis ExtraLight"/>
              <a:buChar char="■"/>
              <a:defRPr sz="1100">
                <a:solidFill>
                  <a:schemeClr val="accent2"/>
                </a:solidFill>
                <a:latin typeface="Dosis ExtraLight"/>
                <a:ea typeface="Dosis ExtraLight"/>
                <a:cs typeface="Dosis ExtraLight"/>
                <a:sym typeface="Dosis ExtraLight"/>
              </a:defRPr>
            </a:lvl6pPr>
            <a:lvl7pPr indent="-298450" lvl="6" marL="3200400" rtl="0">
              <a:lnSpc>
                <a:spcPct val="115000"/>
              </a:lnSpc>
              <a:spcBef>
                <a:spcPts val="1600"/>
              </a:spcBef>
              <a:spcAft>
                <a:spcPts val="0"/>
              </a:spcAft>
              <a:buClr>
                <a:schemeClr val="accent2"/>
              </a:buClr>
              <a:buSzPts val="1100"/>
              <a:buFont typeface="Dosis ExtraLight"/>
              <a:buChar char="●"/>
              <a:defRPr sz="1100">
                <a:solidFill>
                  <a:schemeClr val="accent2"/>
                </a:solidFill>
                <a:latin typeface="Dosis ExtraLight"/>
                <a:ea typeface="Dosis ExtraLight"/>
                <a:cs typeface="Dosis ExtraLight"/>
                <a:sym typeface="Dosis ExtraLight"/>
              </a:defRPr>
            </a:lvl7pPr>
            <a:lvl8pPr indent="-298450" lvl="7" marL="3657600" rtl="0">
              <a:lnSpc>
                <a:spcPct val="115000"/>
              </a:lnSpc>
              <a:spcBef>
                <a:spcPts val="1600"/>
              </a:spcBef>
              <a:spcAft>
                <a:spcPts val="0"/>
              </a:spcAft>
              <a:buClr>
                <a:schemeClr val="accent2"/>
              </a:buClr>
              <a:buSzPts val="1100"/>
              <a:buFont typeface="Dosis ExtraLight"/>
              <a:buChar char="○"/>
              <a:defRPr sz="1100">
                <a:solidFill>
                  <a:schemeClr val="accent2"/>
                </a:solidFill>
                <a:latin typeface="Dosis ExtraLight"/>
                <a:ea typeface="Dosis ExtraLight"/>
                <a:cs typeface="Dosis ExtraLight"/>
                <a:sym typeface="Dosis ExtraLight"/>
              </a:defRPr>
            </a:lvl8pPr>
            <a:lvl9pPr indent="-298450" lvl="8" marL="4114800" rtl="0">
              <a:lnSpc>
                <a:spcPct val="115000"/>
              </a:lnSpc>
              <a:spcBef>
                <a:spcPts val="1600"/>
              </a:spcBef>
              <a:spcAft>
                <a:spcPts val="1600"/>
              </a:spcAft>
              <a:buClr>
                <a:schemeClr val="accent2"/>
              </a:buClr>
              <a:buSzPts val="1100"/>
              <a:buFont typeface="Dosis ExtraLight"/>
              <a:buChar char="■"/>
              <a:defRPr sz="1100">
                <a:solidFill>
                  <a:schemeClr val="accent2"/>
                </a:solidFill>
                <a:latin typeface="Dosis ExtraLight"/>
                <a:ea typeface="Dosis ExtraLight"/>
                <a:cs typeface="Dosis ExtraLight"/>
                <a:sym typeface="Dosis ExtraLight"/>
              </a:defRPr>
            </a:lvl9pPr>
          </a:lstStyle>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image" Target="../media/image29.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image" Target="../media/image28.png"/><Relationship Id="rId4" Type="http://schemas.openxmlformats.org/officeDocument/2006/relationships/image" Target="../media/image30.png"/><Relationship Id="rId5"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24.png"/><Relationship Id="rId5" Type="http://schemas.openxmlformats.org/officeDocument/2006/relationships/image" Target="../media/image21.png"/><Relationship Id="rId6"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hyperlink" Target="https://towardsdatascience.com/topic-modeling-and-sentiment-analysis-on-amazon-alexa-reviews-81e5017294b1"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3.png"/><Relationship Id="rId5" Type="http://schemas.openxmlformats.org/officeDocument/2006/relationships/hyperlink" Target="http://drive.google.com/file/d/1CmUGSpSVaz8g-d8Dshas4aoX0wzBVBr1/view" TargetMode="External"/><Relationship Id="rId6"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20.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4" name="Shape 174"/>
        <p:cNvGrpSpPr/>
        <p:nvPr/>
      </p:nvGrpSpPr>
      <p:grpSpPr>
        <a:xfrm>
          <a:off x="0" y="0"/>
          <a:ext cx="0" cy="0"/>
          <a:chOff x="0" y="0"/>
          <a:chExt cx="0" cy="0"/>
        </a:xfrm>
      </p:grpSpPr>
      <p:sp>
        <p:nvSpPr>
          <p:cNvPr id="175" name="Google Shape;175;p32"/>
          <p:cNvSpPr txBox="1"/>
          <p:nvPr>
            <p:ph idx="1" type="subTitle"/>
          </p:nvPr>
        </p:nvSpPr>
        <p:spPr>
          <a:xfrm>
            <a:off x="5621713" y="4225526"/>
            <a:ext cx="3332400" cy="336600"/>
          </a:xfrm>
          <a:prstGeom prst="rect">
            <a:avLst/>
          </a:prstGeom>
        </p:spPr>
        <p:txBody>
          <a:bodyPr anchorCtr="0" anchor="t" bIns="91425" lIns="91425" spcFirstLastPara="1" rIns="91425" wrap="square" tIns="91425">
            <a:noAutofit/>
          </a:bodyPr>
          <a:lstStyle/>
          <a:p>
            <a:pPr indent="0" lvl="0" marL="0" rtl="0" algn="r">
              <a:lnSpc>
                <a:spcPct val="150000"/>
              </a:lnSpc>
              <a:spcBef>
                <a:spcPts val="0"/>
              </a:spcBef>
              <a:spcAft>
                <a:spcPts val="0"/>
              </a:spcAft>
              <a:buNone/>
            </a:pPr>
            <a:r>
              <a:rPr lang="en" sz="1200">
                <a:solidFill>
                  <a:schemeClr val="accent3"/>
                </a:solidFill>
              </a:rPr>
              <a:t>Group 8: Beca Wang, Elly Yang, Nimo Man</a:t>
            </a:r>
            <a:endParaRPr sz="1200">
              <a:solidFill>
                <a:schemeClr val="accent3"/>
              </a:solidFill>
            </a:endParaRPr>
          </a:p>
          <a:p>
            <a:pPr indent="0" lvl="0" marL="0" rtl="0" algn="r">
              <a:lnSpc>
                <a:spcPct val="150000"/>
              </a:lnSpc>
              <a:spcBef>
                <a:spcPts val="0"/>
              </a:spcBef>
              <a:spcAft>
                <a:spcPts val="0"/>
              </a:spcAft>
              <a:buNone/>
            </a:pPr>
            <a:r>
              <a:rPr lang="en" sz="1200">
                <a:solidFill>
                  <a:schemeClr val="accent3"/>
                </a:solidFill>
              </a:rPr>
              <a:t>Date: Mar 18, 2021</a:t>
            </a:r>
            <a:endParaRPr sz="1200">
              <a:solidFill>
                <a:schemeClr val="accent3"/>
              </a:solidFill>
            </a:endParaRPr>
          </a:p>
        </p:txBody>
      </p:sp>
      <p:sp>
        <p:nvSpPr>
          <p:cNvPr id="176" name="Google Shape;176;p32"/>
          <p:cNvSpPr txBox="1"/>
          <p:nvPr>
            <p:ph type="ctrTitle"/>
          </p:nvPr>
        </p:nvSpPr>
        <p:spPr>
          <a:xfrm>
            <a:off x="5126026" y="1594175"/>
            <a:ext cx="3828000" cy="2039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4200">
                <a:solidFill>
                  <a:schemeClr val="accent3"/>
                </a:solidFill>
              </a:rPr>
              <a:t>MSCA 32009 </a:t>
            </a:r>
            <a:endParaRPr sz="4200">
              <a:solidFill>
                <a:schemeClr val="accent3"/>
              </a:solidFill>
            </a:endParaRPr>
          </a:p>
          <a:p>
            <a:pPr indent="0" lvl="0" marL="0" rtl="0" algn="r">
              <a:spcBef>
                <a:spcPts val="0"/>
              </a:spcBef>
              <a:spcAft>
                <a:spcPts val="0"/>
              </a:spcAft>
              <a:buNone/>
            </a:pPr>
            <a:r>
              <a:rPr lang="en" sz="4200">
                <a:solidFill>
                  <a:schemeClr val="accent3"/>
                </a:solidFill>
              </a:rPr>
              <a:t>Health Analytics </a:t>
            </a:r>
            <a:endParaRPr sz="4200">
              <a:solidFill>
                <a:schemeClr val="accent3"/>
              </a:solidFill>
            </a:endParaRPr>
          </a:p>
          <a:p>
            <a:pPr indent="0" lvl="0" marL="0" rtl="0" algn="r">
              <a:spcBef>
                <a:spcPts val="0"/>
              </a:spcBef>
              <a:spcAft>
                <a:spcPts val="0"/>
              </a:spcAft>
              <a:buNone/>
            </a:pPr>
            <a:r>
              <a:rPr lang="en" sz="4200">
                <a:solidFill>
                  <a:schemeClr val="accent3"/>
                </a:solidFill>
              </a:rPr>
              <a:t>COVID Twitter NLP</a:t>
            </a:r>
            <a:endParaRPr sz="4200">
              <a:solidFill>
                <a:schemeClr val="accent3"/>
              </a:solidFill>
            </a:endParaRPr>
          </a:p>
        </p:txBody>
      </p:sp>
      <p:grpSp>
        <p:nvGrpSpPr>
          <p:cNvPr id="177" name="Google Shape;177;p32"/>
          <p:cNvGrpSpPr/>
          <p:nvPr/>
        </p:nvGrpSpPr>
        <p:grpSpPr>
          <a:xfrm>
            <a:off x="834403" y="1069357"/>
            <a:ext cx="3410156" cy="3008312"/>
            <a:chOff x="700506" y="751331"/>
            <a:chExt cx="4114075" cy="3629282"/>
          </a:xfrm>
        </p:grpSpPr>
        <p:sp>
          <p:nvSpPr>
            <p:cNvPr id="178" name="Google Shape;178;p32"/>
            <p:cNvSpPr/>
            <p:nvPr/>
          </p:nvSpPr>
          <p:spPr>
            <a:xfrm>
              <a:off x="1706803" y="3406751"/>
              <a:ext cx="1797718" cy="973861"/>
            </a:xfrm>
            <a:custGeom>
              <a:rect b="b" l="l" r="r" t="t"/>
              <a:pathLst>
                <a:path extrusionOk="0" h="20061" w="37032">
                  <a:moveTo>
                    <a:pt x="24638" y="0"/>
                  </a:moveTo>
                  <a:cubicBezTo>
                    <a:pt x="21748" y="0"/>
                    <a:pt x="18857" y="636"/>
                    <a:pt x="16653" y="1909"/>
                  </a:cubicBezTo>
                  <a:cubicBezTo>
                    <a:pt x="12916" y="4067"/>
                    <a:pt x="12346" y="7361"/>
                    <a:pt x="14947" y="9865"/>
                  </a:cubicBezTo>
                  <a:cubicBezTo>
                    <a:pt x="14796" y="9910"/>
                    <a:pt x="14653" y="9965"/>
                    <a:pt x="14526" y="10036"/>
                  </a:cubicBezTo>
                  <a:lnTo>
                    <a:pt x="595" y="18080"/>
                  </a:lnTo>
                  <a:cubicBezTo>
                    <a:pt x="1" y="18422"/>
                    <a:pt x="1" y="18975"/>
                    <a:pt x="595" y="19316"/>
                  </a:cubicBezTo>
                  <a:lnTo>
                    <a:pt x="1465" y="19821"/>
                  </a:lnTo>
                  <a:cubicBezTo>
                    <a:pt x="1742" y="19982"/>
                    <a:pt x="2098" y="20060"/>
                    <a:pt x="2457" y="20060"/>
                  </a:cubicBezTo>
                  <a:cubicBezTo>
                    <a:pt x="2861" y="20060"/>
                    <a:pt x="3268" y="19960"/>
                    <a:pt x="3571" y="19763"/>
                  </a:cubicBezTo>
                  <a:lnTo>
                    <a:pt x="16547" y="11272"/>
                  </a:lnTo>
                  <a:cubicBezTo>
                    <a:pt x="16602" y="11234"/>
                    <a:pt x="16650" y="11193"/>
                    <a:pt x="16697" y="11152"/>
                  </a:cubicBezTo>
                  <a:cubicBezTo>
                    <a:pt x="18897" y="12410"/>
                    <a:pt x="21769" y="13038"/>
                    <a:pt x="24640" y="13038"/>
                  </a:cubicBezTo>
                  <a:cubicBezTo>
                    <a:pt x="27529" y="13038"/>
                    <a:pt x="30418" y="12402"/>
                    <a:pt x="32622" y="11129"/>
                  </a:cubicBezTo>
                  <a:cubicBezTo>
                    <a:pt x="37032" y="8582"/>
                    <a:pt x="37032" y="4456"/>
                    <a:pt x="32622" y="1909"/>
                  </a:cubicBezTo>
                  <a:cubicBezTo>
                    <a:pt x="30418" y="636"/>
                    <a:pt x="27528" y="0"/>
                    <a:pt x="24638" y="0"/>
                  </a:cubicBezTo>
                  <a:close/>
                </a:path>
              </a:pathLst>
            </a:custGeom>
            <a:solidFill>
              <a:srgbClr val="000000">
                <a:alpha val="321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179" name="Google Shape;179;p32"/>
            <p:cNvSpPr/>
            <p:nvPr/>
          </p:nvSpPr>
          <p:spPr>
            <a:xfrm>
              <a:off x="2346698" y="2136151"/>
              <a:ext cx="2467882" cy="1420621"/>
            </a:xfrm>
            <a:custGeom>
              <a:rect b="b" l="l" r="r" t="t"/>
              <a:pathLst>
                <a:path extrusionOk="0" h="29264" w="50837">
                  <a:moveTo>
                    <a:pt x="18855" y="1"/>
                  </a:moveTo>
                  <a:cubicBezTo>
                    <a:pt x="18596" y="1"/>
                    <a:pt x="18338" y="57"/>
                    <a:pt x="18140" y="170"/>
                  </a:cubicBezTo>
                  <a:lnTo>
                    <a:pt x="393" y="10443"/>
                  </a:lnTo>
                  <a:cubicBezTo>
                    <a:pt x="0" y="10668"/>
                    <a:pt x="0" y="11037"/>
                    <a:pt x="393" y="11265"/>
                  </a:cubicBezTo>
                  <a:lnTo>
                    <a:pt x="31266" y="29092"/>
                  </a:lnTo>
                  <a:cubicBezTo>
                    <a:pt x="31464" y="29206"/>
                    <a:pt x="31723" y="29263"/>
                    <a:pt x="31981" y="29263"/>
                  </a:cubicBezTo>
                  <a:cubicBezTo>
                    <a:pt x="32239" y="29263"/>
                    <a:pt x="32497" y="29206"/>
                    <a:pt x="32693" y="29092"/>
                  </a:cubicBezTo>
                  <a:lnTo>
                    <a:pt x="50441" y="18822"/>
                  </a:lnTo>
                  <a:cubicBezTo>
                    <a:pt x="50836" y="18593"/>
                    <a:pt x="50836" y="18225"/>
                    <a:pt x="50441" y="17999"/>
                  </a:cubicBezTo>
                  <a:lnTo>
                    <a:pt x="19566" y="170"/>
                  </a:lnTo>
                  <a:cubicBezTo>
                    <a:pt x="19370" y="57"/>
                    <a:pt x="19113" y="1"/>
                    <a:pt x="18855" y="1"/>
                  </a:cubicBezTo>
                  <a:close/>
                </a:path>
              </a:pathLst>
            </a:custGeom>
            <a:solidFill>
              <a:srgbClr val="000000">
                <a:alpha val="321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180" name="Google Shape;180;p32"/>
            <p:cNvSpPr/>
            <p:nvPr/>
          </p:nvSpPr>
          <p:spPr>
            <a:xfrm>
              <a:off x="700506" y="2863463"/>
              <a:ext cx="1990733" cy="1141341"/>
            </a:xfrm>
            <a:custGeom>
              <a:rect b="b" l="l" r="r" t="t"/>
              <a:pathLst>
                <a:path extrusionOk="0" h="23511" w="41008">
                  <a:moveTo>
                    <a:pt x="34646" y="0"/>
                  </a:moveTo>
                  <a:cubicBezTo>
                    <a:pt x="34270" y="0"/>
                    <a:pt x="33893" y="83"/>
                    <a:pt x="33605" y="249"/>
                  </a:cubicBezTo>
                  <a:lnTo>
                    <a:pt x="577" y="19320"/>
                  </a:lnTo>
                  <a:cubicBezTo>
                    <a:pt x="1" y="19651"/>
                    <a:pt x="1" y="20187"/>
                    <a:pt x="577" y="20519"/>
                  </a:cubicBezTo>
                  <a:lnTo>
                    <a:pt x="5325" y="23263"/>
                  </a:lnTo>
                  <a:cubicBezTo>
                    <a:pt x="5612" y="23428"/>
                    <a:pt x="5988" y="23511"/>
                    <a:pt x="6364" y="23511"/>
                  </a:cubicBezTo>
                  <a:cubicBezTo>
                    <a:pt x="6740" y="23511"/>
                    <a:pt x="7116" y="23428"/>
                    <a:pt x="7403" y="23263"/>
                  </a:cubicBezTo>
                  <a:lnTo>
                    <a:pt x="40434" y="4190"/>
                  </a:lnTo>
                  <a:cubicBezTo>
                    <a:pt x="41007" y="3859"/>
                    <a:pt x="41007" y="3320"/>
                    <a:pt x="40434" y="2989"/>
                  </a:cubicBezTo>
                  <a:lnTo>
                    <a:pt x="35686" y="249"/>
                  </a:lnTo>
                  <a:cubicBezTo>
                    <a:pt x="35398" y="83"/>
                    <a:pt x="35022" y="0"/>
                    <a:pt x="34646" y="0"/>
                  </a:cubicBezTo>
                  <a:close/>
                </a:path>
              </a:pathLst>
            </a:custGeom>
            <a:solidFill>
              <a:srgbClr val="000000">
                <a:alpha val="321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181" name="Google Shape;181;p32"/>
            <p:cNvSpPr/>
            <p:nvPr/>
          </p:nvSpPr>
          <p:spPr>
            <a:xfrm>
              <a:off x="2397183" y="2005523"/>
              <a:ext cx="2384725" cy="1372707"/>
            </a:xfrm>
            <a:custGeom>
              <a:rect b="b" l="l" r="r" t="t"/>
              <a:pathLst>
                <a:path extrusionOk="0" h="28277" w="49124">
                  <a:moveTo>
                    <a:pt x="18221" y="1"/>
                  </a:moveTo>
                  <a:cubicBezTo>
                    <a:pt x="17971" y="1"/>
                    <a:pt x="17721" y="56"/>
                    <a:pt x="17530" y="165"/>
                  </a:cubicBezTo>
                  <a:lnTo>
                    <a:pt x="383" y="10089"/>
                  </a:lnTo>
                  <a:cubicBezTo>
                    <a:pt x="1" y="10308"/>
                    <a:pt x="1" y="10666"/>
                    <a:pt x="383" y="10885"/>
                  </a:cubicBezTo>
                  <a:lnTo>
                    <a:pt x="30216" y="28110"/>
                  </a:lnTo>
                  <a:cubicBezTo>
                    <a:pt x="30405" y="28221"/>
                    <a:pt x="30655" y="28276"/>
                    <a:pt x="30904" y="28276"/>
                  </a:cubicBezTo>
                  <a:cubicBezTo>
                    <a:pt x="31154" y="28276"/>
                    <a:pt x="31404" y="28221"/>
                    <a:pt x="31595" y="28110"/>
                  </a:cubicBezTo>
                  <a:lnTo>
                    <a:pt x="48742" y="18189"/>
                  </a:lnTo>
                  <a:cubicBezTo>
                    <a:pt x="49124" y="17967"/>
                    <a:pt x="49124" y="17612"/>
                    <a:pt x="48742" y="17390"/>
                  </a:cubicBezTo>
                  <a:lnTo>
                    <a:pt x="18909" y="165"/>
                  </a:lnTo>
                  <a:cubicBezTo>
                    <a:pt x="18719" y="56"/>
                    <a:pt x="18470" y="1"/>
                    <a:pt x="182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182" name="Google Shape;182;p32"/>
            <p:cNvSpPr/>
            <p:nvPr/>
          </p:nvSpPr>
          <p:spPr>
            <a:xfrm>
              <a:off x="4199781" y="3044527"/>
              <a:ext cx="144518" cy="75973"/>
            </a:xfrm>
            <a:custGeom>
              <a:rect b="b" l="l" r="r" t="t"/>
              <a:pathLst>
                <a:path extrusionOk="0" h="1565" w="2977">
                  <a:moveTo>
                    <a:pt x="1488" y="0"/>
                  </a:moveTo>
                  <a:cubicBezTo>
                    <a:pt x="1141" y="0"/>
                    <a:pt x="794" y="76"/>
                    <a:pt x="530" y="228"/>
                  </a:cubicBezTo>
                  <a:cubicBezTo>
                    <a:pt x="0" y="536"/>
                    <a:pt x="0" y="1030"/>
                    <a:pt x="530" y="1334"/>
                  </a:cubicBezTo>
                  <a:cubicBezTo>
                    <a:pt x="794" y="1488"/>
                    <a:pt x="1141" y="1565"/>
                    <a:pt x="1488" y="1565"/>
                  </a:cubicBezTo>
                  <a:cubicBezTo>
                    <a:pt x="1835" y="1565"/>
                    <a:pt x="2182" y="1488"/>
                    <a:pt x="2447" y="1334"/>
                  </a:cubicBezTo>
                  <a:cubicBezTo>
                    <a:pt x="2976" y="1030"/>
                    <a:pt x="2976" y="536"/>
                    <a:pt x="2447" y="228"/>
                  </a:cubicBezTo>
                  <a:cubicBezTo>
                    <a:pt x="2182" y="76"/>
                    <a:pt x="1835" y="0"/>
                    <a:pt x="14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183" name="Google Shape;183;p32"/>
            <p:cNvSpPr/>
            <p:nvPr/>
          </p:nvSpPr>
          <p:spPr>
            <a:xfrm>
              <a:off x="3897406" y="2853270"/>
              <a:ext cx="899345" cy="633658"/>
            </a:xfrm>
            <a:custGeom>
              <a:rect b="b" l="l" r="r" t="t"/>
              <a:pathLst>
                <a:path extrusionOk="0" h="13053" w="18526">
                  <a:moveTo>
                    <a:pt x="17946" y="1"/>
                  </a:moveTo>
                  <a:cubicBezTo>
                    <a:pt x="18212" y="223"/>
                    <a:pt x="18178" y="527"/>
                    <a:pt x="17837" y="725"/>
                  </a:cubicBezTo>
                  <a:lnTo>
                    <a:pt x="690" y="10646"/>
                  </a:lnTo>
                  <a:cubicBezTo>
                    <a:pt x="499" y="10756"/>
                    <a:pt x="250" y="10813"/>
                    <a:pt x="1" y="10813"/>
                  </a:cubicBezTo>
                  <a:lnTo>
                    <a:pt x="1" y="13053"/>
                  </a:lnTo>
                  <a:cubicBezTo>
                    <a:pt x="250" y="13053"/>
                    <a:pt x="499" y="12998"/>
                    <a:pt x="690" y="12889"/>
                  </a:cubicBezTo>
                  <a:lnTo>
                    <a:pt x="17837" y="2963"/>
                  </a:lnTo>
                  <a:cubicBezTo>
                    <a:pt x="18219" y="2745"/>
                    <a:pt x="18526" y="2209"/>
                    <a:pt x="18526" y="1769"/>
                  </a:cubicBezTo>
                  <a:lnTo>
                    <a:pt x="18526" y="1120"/>
                  </a:lnTo>
                  <a:cubicBezTo>
                    <a:pt x="18526" y="725"/>
                    <a:pt x="18274" y="251"/>
                    <a:pt x="17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184" name="Google Shape;184;p32"/>
            <p:cNvSpPr/>
            <p:nvPr/>
          </p:nvSpPr>
          <p:spPr>
            <a:xfrm>
              <a:off x="2382280" y="2498909"/>
              <a:ext cx="1515235" cy="988036"/>
            </a:xfrm>
            <a:custGeom>
              <a:rect b="b" l="l" r="r" t="t"/>
              <a:pathLst>
                <a:path extrusionOk="0" h="20353" w="31213">
                  <a:moveTo>
                    <a:pt x="584" y="1"/>
                  </a:moveTo>
                  <a:cubicBezTo>
                    <a:pt x="253" y="250"/>
                    <a:pt x="0" y="721"/>
                    <a:pt x="0" y="1120"/>
                  </a:cubicBezTo>
                  <a:lnTo>
                    <a:pt x="0" y="1768"/>
                  </a:lnTo>
                  <a:cubicBezTo>
                    <a:pt x="0" y="2209"/>
                    <a:pt x="308" y="2742"/>
                    <a:pt x="690" y="2963"/>
                  </a:cubicBezTo>
                  <a:lnTo>
                    <a:pt x="30523" y="20189"/>
                  </a:lnTo>
                  <a:cubicBezTo>
                    <a:pt x="30711" y="20298"/>
                    <a:pt x="30963" y="20353"/>
                    <a:pt x="31213" y="20353"/>
                  </a:cubicBezTo>
                  <a:lnTo>
                    <a:pt x="31213" y="18113"/>
                  </a:lnTo>
                  <a:cubicBezTo>
                    <a:pt x="30963" y="18113"/>
                    <a:pt x="30711" y="18056"/>
                    <a:pt x="30523" y="17946"/>
                  </a:cubicBezTo>
                  <a:lnTo>
                    <a:pt x="690" y="721"/>
                  </a:lnTo>
                  <a:cubicBezTo>
                    <a:pt x="348" y="527"/>
                    <a:pt x="315" y="219"/>
                    <a:pt x="5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185" name="Google Shape;185;p32"/>
            <p:cNvSpPr/>
            <p:nvPr/>
          </p:nvSpPr>
          <p:spPr>
            <a:xfrm>
              <a:off x="2579753" y="2115521"/>
              <a:ext cx="2008452" cy="1158575"/>
            </a:xfrm>
            <a:custGeom>
              <a:rect b="b" l="l" r="r" t="t"/>
              <a:pathLst>
                <a:path extrusionOk="0" h="23866" w="41373">
                  <a:moveTo>
                    <a:pt x="16822" y="0"/>
                  </a:moveTo>
                  <a:cubicBezTo>
                    <a:pt x="16672" y="0"/>
                    <a:pt x="16521" y="34"/>
                    <a:pt x="16407" y="100"/>
                  </a:cubicBezTo>
                  <a:lnTo>
                    <a:pt x="229" y="9458"/>
                  </a:lnTo>
                  <a:cubicBezTo>
                    <a:pt x="1" y="9592"/>
                    <a:pt x="1" y="9806"/>
                    <a:pt x="229" y="9936"/>
                  </a:cubicBezTo>
                  <a:lnTo>
                    <a:pt x="24141" y="23766"/>
                  </a:lnTo>
                  <a:cubicBezTo>
                    <a:pt x="24255" y="23832"/>
                    <a:pt x="24405" y="23865"/>
                    <a:pt x="24556" y="23865"/>
                  </a:cubicBezTo>
                  <a:cubicBezTo>
                    <a:pt x="24706" y="23865"/>
                    <a:pt x="24856" y="23832"/>
                    <a:pt x="24970" y="23766"/>
                  </a:cubicBezTo>
                  <a:lnTo>
                    <a:pt x="41144" y="14404"/>
                  </a:lnTo>
                  <a:cubicBezTo>
                    <a:pt x="41373" y="14271"/>
                    <a:pt x="41373" y="14059"/>
                    <a:pt x="41144" y="13926"/>
                  </a:cubicBezTo>
                  <a:lnTo>
                    <a:pt x="17237" y="100"/>
                  </a:lnTo>
                  <a:cubicBezTo>
                    <a:pt x="17122" y="34"/>
                    <a:pt x="16972" y="0"/>
                    <a:pt x="168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186" name="Google Shape;186;p32"/>
            <p:cNvSpPr/>
            <p:nvPr/>
          </p:nvSpPr>
          <p:spPr>
            <a:xfrm>
              <a:off x="2698247" y="2179160"/>
              <a:ext cx="1113574" cy="639046"/>
            </a:xfrm>
            <a:custGeom>
              <a:rect b="b" l="l" r="r" t="t"/>
              <a:pathLst>
                <a:path extrusionOk="0" h="13164" w="22939">
                  <a:moveTo>
                    <a:pt x="14396" y="0"/>
                  </a:moveTo>
                  <a:cubicBezTo>
                    <a:pt x="14209" y="0"/>
                    <a:pt x="14021" y="41"/>
                    <a:pt x="13878" y="123"/>
                  </a:cubicBezTo>
                  <a:lnTo>
                    <a:pt x="287" y="7970"/>
                  </a:lnTo>
                  <a:cubicBezTo>
                    <a:pt x="0" y="8138"/>
                    <a:pt x="0" y="8407"/>
                    <a:pt x="287" y="8571"/>
                  </a:cubicBezTo>
                  <a:lnTo>
                    <a:pt x="8021" y="13038"/>
                  </a:lnTo>
                  <a:cubicBezTo>
                    <a:pt x="8164" y="13122"/>
                    <a:pt x="8353" y="13164"/>
                    <a:pt x="8541" y="13164"/>
                  </a:cubicBezTo>
                  <a:cubicBezTo>
                    <a:pt x="8730" y="13164"/>
                    <a:pt x="8919" y="13122"/>
                    <a:pt x="9062" y="13038"/>
                  </a:cubicBezTo>
                  <a:lnTo>
                    <a:pt x="22649" y="5195"/>
                  </a:lnTo>
                  <a:cubicBezTo>
                    <a:pt x="22939" y="5028"/>
                    <a:pt x="22939" y="4759"/>
                    <a:pt x="22649" y="4595"/>
                  </a:cubicBezTo>
                  <a:lnTo>
                    <a:pt x="14915" y="123"/>
                  </a:lnTo>
                  <a:cubicBezTo>
                    <a:pt x="14772" y="41"/>
                    <a:pt x="14584" y="0"/>
                    <a:pt x="143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187" name="Google Shape;187;p32"/>
            <p:cNvSpPr/>
            <p:nvPr/>
          </p:nvSpPr>
          <p:spPr>
            <a:xfrm>
              <a:off x="2922613" y="2471337"/>
              <a:ext cx="395496" cy="222288"/>
            </a:xfrm>
            <a:custGeom>
              <a:rect b="b" l="l" r="r" t="t"/>
              <a:pathLst>
                <a:path extrusionOk="0" h="4579" w="8147">
                  <a:moveTo>
                    <a:pt x="5617" y="1"/>
                  </a:moveTo>
                  <a:cubicBezTo>
                    <a:pt x="5536" y="1"/>
                    <a:pt x="5453" y="15"/>
                    <a:pt x="5379" y="46"/>
                  </a:cubicBezTo>
                  <a:lnTo>
                    <a:pt x="3699" y="770"/>
                  </a:lnTo>
                  <a:cubicBezTo>
                    <a:pt x="3630" y="801"/>
                    <a:pt x="3548" y="817"/>
                    <a:pt x="3464" y="817"/>
                  </a:cubicBezTo>
                  <a:cubicBezTo>
                    <a:pt x="3419" y="817"/>
                    <a:pt x="3374" y="812"/>
                    <a:pt x="3331" y="804"/>
                  </a:cubicBezTo>
                  <a:lnTo>
                    <a:pt x="1348" y="415"/>
                  </a:lnTo>
                  <a:cubicBezTo>
                    <a:pt x="1303" y="406"/>
                    <a:pt x="1259" y="402"/>
                    <a:pt x="1217" y="402"/>
                  </a:cubicBezTo>
                  <a:cubicBezTo>
                    <a:pt x="954" y="402"/>
                    <a:pt x="745" y="553"/>
                    <a:pt x="836" y="709"/>
                  </a:cubicBezTo>
                  <a:lnTo>
                    <a:pt x="1512" y="1856"/>
                  </a:lnTo>
                  <a:cubicBezTo>
                    <a:pt x="1553" y="1927"/>
                    <a:pt x="1532" y="2009"/>
                    <a:pt x="1450" y="2070"/>
                  </a:cubicBezTo>
                  <a:lnTo>
                    <a:pt x="198" y="3040"/>
                  </a:lnTo>
                  <a:cubicBezTo>
                    <a:pt x="1" y="3192"/>
                    <a:pt x="188" y="3409"/>
                    <a:pt x="518" y="3409"/>
                  </a:cubicBezTo>
                  <a:cubicBezTo>
                    <a:pt x="520" y="3409"/>
                    <a:pt x="523" y="3409"/>
                    <a:pt x="525" y="3409"/>
                  </a:cubicBezTo>
                  <a:lnTo>
                    <a:pt x="2621" y="3395"/>
                  </a:lnTo>
                  <a:cubicBezTo>
                    <a:pt x="2753" y="3395"/>
                    <a:pt x="2876" y="3429"/>
                    <a:pt x="2955" y="3494"/>
                  </a:cubicBezTo>
                  <a:lnTo>
                    <a:pt x="4163" y="4480"/>
                  </a:lnTo>
                  <a:cubicBezTo>
                    <a:pt x="4245" y="4547"/>
                    <a:pt x="4368" y="4579"/>
                    <a:pt x="4491" y="4579"/>
                  </a:cubicBezTo>
                  <a:cubicBezTo>
                    <a:pt x="4656" y="4579"/>
                    <a:pt x="4820" y="4521"/>
                    <a:pt x="4877" y="4415"/>
                  </a:cubicBezTo>
                  <a:lnTo>
                    <a:pt x="5497" y="3258"/>
                  </a:lnTo>
                  <a:cubicBezTo>
                    <a:pt x="5535" y="3187"/>
                    <a:pt x="5634" y="3128"/>
                    <a:pt x="5760" y="3108"/>
                  </a:cubicBezTo>
                  <a:lnTo>
                    <a:pt x="7764" y="2746"/>
                  </a:lnTo>
                  <a:cubicBezTo>
                    <a:pt x="8082" y="2692"/>
                    <a:pt x="8146" y="2449"/>
                    <a:pt x="7877" y="2336"/>
                  </a:cubicBezTo>
                  <a:lnTo>
                    <a:pt x="6163" y="1637"/>
                  </a:lnTo>
                  <a:cubicBezTo>
                    <a:pt x="6058" y="1593"/>
                    <a:pt x="5993" y="1521"/>
                    <a:pt x="5996" y="1446"/>
                  </a:cubicBezTo>
                  <a:lnTo>
                    <a:pt x="6023" y="238"/>
                  </a:lnTo>
                  <a:cubicBezTo>
                    <a:pt x="6026" y="97"/>
                    <a:pt x="5829" y="1"/>
                    <a:pt x="56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188" name="Google Shape;188;p32"/>
            <p:cNvSpPr/>
            <p:nvPr/>
          </p:nvSpPr>
          <p:spPr>
            <a:xfrm>
              <a:off x="3192415" y="2245178"/>
              <a:ext cx="249958" cy="141557"/>
            </a:xfrm>
            <a:custGeom>
              <a:rect b="b" l="l" r="r" t="t"/>
              <a:pathLst>
                <a:path extrusionOk="0" h="2916" w="5149">
                  <a:moveTo>
                    <a:pt x="4796" y="1"/>
                  </a:moveTo>
                  <a:cubicBezTo>
                    <a:pt x="4682" y="1"/>
                    <a:pt x="4556" y="32"/>
                    <a:pt x="4455" y="91"/>
                  </a:cubicBezTo>
                  <a:lnTo>
                    <a:pt x="202" y="2545"/>
                  </a:lnTo>
                  <a:cubicBezTo>
                    <a:pt x="32" y="2644"/>
                    <a:pt x="1" y="2788"/>
                    <a:pt x="134" y="2866"/>
                  </a:cubicBezTo>
                  <a:cubicBezTo>
                    <a:pt x="192" y="2899"/>
                    <a:pt x="271" y="2915"/>
                    <a:pt x="355" y="2915"/>
                  </a:cubicBezTo>
                  <a:cubicBezTo>
                    <a:pt x="469" y="2915"/>
                    <a:pt x="594" y="2886"/>
                    <a:pt x="694" y="2829"/>
                  </a:cubicBezTo>
                  <a:lnTo>
                    <a:pt x="4947" y="374"/>
                  </a:lnTo>
                  <a:cubicBezTo>
                    <a:pt x="5117" y="272"/>
                    <a:pt x="5148" y="129"/>
                    <a:pt x="5011" y="50"/>
                  </a:cubicBezTo>
                  <a:cubicBezTo>
                    <a:pt x="4956" y="17"/>
                    <a:pt x="4879" y="1"/>
                    <a:pt x="47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189" name="Google Shape;189;p32"/>
            <p:cNvSpPr/>
            <p:nvPr/>
          </p:nvSpPr>
          <p:spPr>
            <a:xfrm>
              <a:off x="3244502" y="2275323"/>
              <a:ext cx="249861" cy="141557"/>
            </a:xfrm>
            <a:custGeom>
              <a:rect b="b" l="l" r="r" t="t"/>
              <a:pathLst>
                <a:path extrusionOk="0" h="2916" w="5147">
                  <a:moveTo>
                    <a:pt x="4793" y="1"/>
                  </a:moveTo>
                  <a:cubicBezTo>
                    <a:pt x="4679" y="1"/>
                    <a:pt x="4554" y="31"/>
                    <a:pt x="4454" y="88"/>
                  </a:cubicBezTo>
                  <a:lnTo>
                    <a:pt x="202" y="2542"/>
                  </a:lnTo>
                  <a:cubicBezTo>
                    <a:pt x="30" y="2644"/>
                    <a:pt x="0" y="2787"/>
                    <a:pt x="133" y="2866"/>
                  </a:cubicBezTo>
                  <a:cubicBezTo>
                    <a:pt x="190" y="2899"/>
                    <a:pt x="267" y="2915"/>
                    <a:pt x="351" y="2915"/>
                  </a:cubicBezTo>
                  <a:cubicBezTo>
                    <a:pt x="466" y="2915"/>
                    <a:pt x="592" y="2885"/>
                    <a:pt x="693" y="2825"/>
                  </a:cubicBezTo>
                  <a:lnTo>
                    <a:pt x="4945" y="371"/>
                  </a:lnTo>
                  <a:cubicBezTo>
                    <a:pt x="5116" y="272"/>
                    <a:pt x="5147" y="129"/>
                    <a:pt x="5010" y="50"/>
                  </a:cubicBezTo>
                  <a:cubicBezTo>
                    <a:pt x="4954" y="17"/>
                    <a:pt x="4876" y="1"/>
                    <a:pt x="47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190" name="Google Shape;190;p32"/>
            <p:cNvSpPr/>
            <p:nvPr/>
          </p:nvSpPr>
          <p:spPr>
            <a:xfrm>
              <a:off x="3296492" y="2305322"/>
              <a:ext cx="249861" cy="141557"/>
            </a:xfrm>
            <a:custGeom>
              <a:rect b="b" l="l" r="r" t="t"/>
              <a:pathLst>
                <a:path extrusionOk="0" h="2916" w="5147">
                  <a:moveTo>
                    <a:pt x="4792" y="1"/>
                  </a:moveTo>
                  <a:cubicBezTo>
                    <a:pt x="4678" y="1"/>
                    <a:pt x="4553" y="31"/>
                    <a:pt x="4455" y="87"/>
                  </a:cubicBezTo>
                  <a:lnTo>
                    <a:pt x="202" y="2545"/>
                  </a:lnTo>
                  <a:cubicBezTo>
                    <a:pt x="28" y="2644"/>
                    <a:pt x="0" y="2787"/>
                    <a:pt x="134" y="2866"/>
                  </a:cubicBezTo>
                  <a:cubicBezTo>
                    <a:pt x="192" y="2899"/>
                    <a:pt x="269" y="2915"/>
                    <a:pt x="353" y="2915"/>
                  </a:cubicBezTo>
                  <a:cubicBezTo>
                    <a:pt x="467" y="2915"/>
                    <a:pt x="593" y="2885"/>
                    <a:pt x="693" y="2828"/>
                  </a:cubicBezTo>
                  <a:lnTo>
                    <a:pt x="4946" y="374"/>
                  </a:lnTo>
                  <a:cubicBezTo>
                    <a:pt x="5117" y="272"/>
                    <a:pt x="5147" y="128"/>
                    <a:pt x="5011" y="50"/>
                  </a:cubicBezTo>
                  <a:cubicBezTo>
                    <a:pt x="4954" y="17"/>
                    <a:pt x="4876" y="1"/>
                    <a:pt x="47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191" name="Google Shape;191;p32"/>
            <p:cNvSpPr/>
            <p:nvPr/>
          </p:nvSpPr>
          <p:spPr>
            <a:xfrm>
              <a:off x="3348481" y="2335467"/>
              <a:ext cx="249958" cy="141460"/>
            </a:xfrm>
            <a:custGeom>
              <a:rect b="b" l="l" r="r" t="t"/>
              <a:pathLst>
                <a:path extrusionOk="0" h="2914" w="5149">
                  <a:moveTo>
                    <a:pt x="4792" y="1"/>
                  </a:moveTo>
                  <a:cubicBezTo>
                    <a:pt x="4678" y="1"/>
                    <a:pt x="4553" y="31"/>
                    <a:pt x="4455" y="88"/>
                  </a:cubicBezTo>
                  <a:lnTo>
                    <a:pt x="202" y="2542"/>
                  </a:lnTo>
                  <a:cubicBezTo>
                    <a:pt x="29" y="2640"/>
                    <a:pt x="1" y="2788"/>
                    <a:pt x="134" y="2866"/>
                  </a:cubicBezTo>
                  <a:cubicBezTo>
                    <a:pt x="191" y="2898"/>
                    <a:pt x="267" y="2914"/>
                    <a:pt x="349" y="2914"/>
                  </a:cubicBezTo>
                  <a:cubicBezTo>
                    <a:pt x="465" y="2914"/>
                    <a:pt x="592" y="2883"/>
                    <a:pt x="694" y="2825"/>
                  </a:cubicBezTo>
                  <a:lnTo>
                    <a:pt x="4947" y="371"/>
                  </a:lnTo>
                  <a:cubicBezTo>
                    <a:pt x="5117" y="272"/>
                    <a:pt x="5148" y="129"/>
                    <a:pt x="5011" y="50"/>
                  </a:cubicBezTo>
                  <a:cubicBezTo>
                    <a:pt x="4954" y="17"/>
                    <a:pt x="4876" y="1"/>
                    <a:pt x="47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192" name="Google Shape;192;p32"/>
            <p:cNvSpPr/>
            <p:nvPr/>
          </p:nvSpPr>
          <p:spPr>
            <a:xfrm>
              <a:off x="3400568" y="2365466"/>
              <a:ext cx="249861" cy="141557"/>
            </a:xfrm>
            <a:custGeom>
              <a:rect b="b" l="l" r="r" t="t"/>
              <a:pathLst>
                <a:path extrusionOk="0" h="2916" w="5147">
                  <a:moveTo>
                    <a:pt x="4791" y="1"/>
                  </a:moveTo>
                  <a:cubicBezTo>
                    <a:pt x="4677" y="1"/>
                    <a:pt x="4552" y="30"/>
                    <a:pt x="4454" y="88"/>
                  </a:cubicBezTo>
                  <a:lnTo>
                    <a:pt x="202" y="2545"/>
                  </a:lnTo>
                  <a:cubicBezTo>
                    <a:pt x="27" y="2644"/>
                    <a:pt x="0" y="2787"/>
                    <a:pt x="133" y="2866"/>
                  </a:cubicBezTo>
                  <a:cubicBezTo>
                    <a:pt x="191" y="2899"/>
                    <a:pt x="269" y="2915"/>
                    <a:pt x="353" y="2915"/>
                  </a:cubicBezTo>
                  <a:cubicBezTo>
                    <a:pt x="467" y="2915"/>
                    <a:pt x="591" y="2885"/>
                    <a:pt x="689" y="2828"/>
                  </a:cubicBezTo>
                  <a:lnTo>
                    <a:pt x="4942" y="371"/>
                  </a:lnTo>
                  <a:cubicBezTo>
                    <a:pt x="5116" y="272"/>
                    <a:pt x="5147" y="129"/>
                    <a:pt x="5010" y="50"/>
                  </a:cubicBezTo>
                  <a:cubicBezTo>
                    <a:pt x="4952" y="17"/>
                    <a:pt x="4874" y="1"/>
                    <a:pt x="47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193" name="Google Shape;193;p32"/>
            <p:cNvSpPr/>
            <p:nvPr/>
          </p:nvSpPr>
          <p:spPr>
            <a:xfrm>
              <a:off x="3452558" y="2395611"/>
              <a:ext cx="249910" cy="141412"/>
            </a:xfrm>
            <a:custGeom>
              <a:rect b="b" l="l" r="r" t="t"/>
              <a:pathLst>
                <a:path extrusionOk="0" h="2913" w="5148">
                  <a:moveTo>
                    <a:pt x="4791" y="1"/>
                  </a:moveTo>
                  <a:cubicBezTo>
                    <a:pt x="4677" y="1"/>
                    <a:pt x="4553" y="30"/>
                    <a:pt x="4455" y="88"/>
                  </a:cubicBezTo>
                  <a:lnTo>
                    <a:pt x="202" y="2542"/>
                  </a:lnTo>
                  <a:cubicBezTo>
                    <a:pt x="28" y="2641"/>
                    <a:pt x="1" y="2787"/>
                    <a:pt x="134" y="2863"/>
                  </a:cubicBezTo>
                  <a:cubicBezTo>
                    <a:pt x="192" y="2896"/>
                    <a:pt x="269" y="2912"/>
                    <a:pt x="353" y="2912"/>
                  </a:cubicBezTo>
                  <a:cubicBezTo>
                    <a:pt x="467" y="2912"/>
                    <a:pt x="591" y="2882"/>
                    <a:pt x="690" y="2825"/>
                  </a:cubicBezTo>
                  <a:lnTo>
                    <a:pt x="4942" y="371"/>
                  </a:lnTo>
                  <a:cubicBezTo>
                    <a:pt x="5117" y="272"/>
                    <a:pt x="5147" y="125"/>
                    <a:pt x="5011" y="50"/>
                  </a:cubicBezTo>
                  <a:cubicBezTo>
                    <a:pt x="4953" y="17"/>
                    <a:pt x="4875" y="1"/>
                    <a:pt x="47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194" name="Google Shape;194;p32"/>
            <p:cNvSpPr/>
            <p:nvPr/>
          </p:nvSpPr>
          <p:spPr>
            <a:xfrm>
              <a:off x="3166930" y="2613130"/>
              <a:ext cx="459964" cy="263211"/>
            </a:xfrm>
            <a:custGeom>
              <a:rect b="b" l="l" r="r" t="t"/>
              <a:pathLst>
                <a:path extrusionOk="0" h="5422" w="9475">
                  <a:moveTo>
                    <a:pt x="8639" y="0"/>
                  </a:moveTo>
                  <a:cubicBezTo>
                    <a:pt x="8526" y="0"/>
                    <a:pt x="8414" y="25"/>
                    <a:pt x="8328" y="74"/>
                  </a:cubicBezTo>
                  <a:lnTo>
                    <a:pt x="174" y="4784"/>
                  </a:lnTo>
                  <a:cubicBezTo>
                    <a:pt x="1" y="4883"/>
                    <a:pt x="1" y="5044"/>
                    <a:pt x="174" y="5143"/>
                  </a:cubicBezTo>
                  <a:lnTo>
                    <a:pt x="526" y="5347"/>
                  </a:lnTo>
                  <a:cubicBezTo>
                    <a:pt x="611" y="5397"/>
                    <a:pt x="724" y="5422"/>
                    <a:pt x="837" y="5422"/>
                  </a:cubicBezTo>
                  <a:cubicBezTo>
                    <a:pt x="950" y="5422"/>
                    <a:pt x="1064" y="5397"/>
                    <a:pt x="1151" y="5347"/>
                  </a:cubicBezTo>
                  <a:lnTo>
                    <a:pt x="9304" y="638"/>
                  </a:lnTo>
                  <a:cubicBezTo>
                    <a:pt x="9475" y="538"/>
                    <a:pt x="9475" y="378"/>
                    <a:pt x="9304" y="279"/>
                  </a:cubicBezTo>
                  <a:lnTo>
                    <a:pt x="8950" y="74"/>
                  </a:lnTo>
                  <a:cubicBezTo>
                    <a:pt x="8864" y="25"/>
                    <a:pt x="8751" y="0"/>
                    <a:pt x="86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195" name="Google Shape;195;p32"/>
            <p:cNvSpPr/>
            <p:nvPr/>
          </p:nvSpPr>
          <p:spPr>
            <a:xfrm>
              <a:off x="3687652" y="2449105"/>
              <a:ext cx="223404" cy="126508"/>
            </a:xfrm>
            <a:custGeom>
              <a:rect b="b" l="l" r="r" t="t"/>
              <a:pathLst>
                <a:path extrusionOk="0" h="2606" w="4602">
                  <a:moveTo>
                    <a:pt x="3765" y="0"/>
                  </a:moveTo>
                  <a:cubicBezTo>
                    <a:pt x="3652" y="0"/>
                    <a:pt x="3538" y="25"/>
                    <a:pt x="3451" y="74"/>
                  </a:cubicBezTo>
                  <a:lnTo>
                    <a:pt x="175" y="1969"/>
                  </a:lnTo>
                  <a:cubicBezTo>
                    <a:pt x="1" y="2068"/>
                    <a:pt x="1" y="2228"/>
                    <a:pt x="175" y="2327"/>
                  </a:cubicBezTo>
                  <a:lnTo>
                    <a:pt x="526" y="2531"/>
                  </a:lnTo>
                  <a:cubicBezTo>
                    <a:pt x="612" y="2581"/>
                    <a:pt x="724" y="2606"/>
                    <a:pt x="837" y="2606"/>
                  </a:cubicBezTo>
                  <a:cubicBezTo>
                    <a:pt x="950" y="2606"/>
                    <a:pt x="1064" y="2581"/>
                    <a:pt x="1151" y="2531"/>
                  </a:cubicBezTo>
                  <a:lnTo>
                    <a:pt x="4427" y="638"/>
                  </a:lnTo>
                  <a:cubicBezTo>
                    <a:pt x="4598" y="539"/>
                    <a:pt x="4601" y="378"/>
                    <a:pt x="4427" y="279"/>
                  </a:cubicBezTo>
                  <a:lnTo>
                    <a:pt x="4076" y="74"/>
                  </a:lnTo>
                  <a:cubicBezTo>
                    <a:pt x="3990" y="25"/>
                    <a:pt x="3878" y="0"/>
                    <a:pt x="37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196" name="Google Shape;196;p32"/>
            <p:cNvSpPr/>
            <p:nvPr/>
          </p:nvSpPr>
          <p:spPr>
            <a:xfrm>
              <a:off x="3266686" y="2507210"/>
              <a:ext cx="1113574" cy="639095"/>
            </a:xfrm>
            <a:custGeom>
              <a:rect b="b" l="l" r="r" t="t"/>
              <a:pathLst>
                <a:path extrusionOk="0" h="13165" w="22939">
                  <a:moveTo>
                    <a:pt x="14397" y="1"/>
                  </a:moveTo>
                  <a:cubicBezTo>
                    <a:pt x="14209" y="1"/>
                    <a:pt x="14021" y="43"/>
                    <a:pt x="13878" y="126"/>
                  </a:cubicBezTo>
                  <a:lnTo>
                    <a:pt x="287" y="7969"/>
                  </a:lnTo>
                  <a:cubicBezTo>
                    <a:pt x="0" y="8137"/>
                    <a:pt x="0" y="8407"/>
                    <a:pt x="287" y="8571"/>
                  </a:cubicBezTo>
                  <a:lnTo>
                    <a:pt x="8024" y="13041"/>
                  </a:lnTo>
                  <a:cubicBezTo>
                    <a:pt x="8168" y="13123"/>
                    <a:pt x="8355" y="13164"/>
                    <a:pt x="8543" y="13164"/>
                  </a:cubicBezTo>
                  <a:cubicBezTo>
                    <a:pt x="8731" y="13164"/>
                    <a:pt x="8919" y="13123"/>
                    <a:pt x="9062" y="13041"/>
                  </a:cubicBezTo>
                  <a:lnTo>
                    <a:pt x="22652" y="5195"/>
                  </a:lnTo>
                  <a:cubicBezTo>
                    <a:pt x="22939" y="5028"/>
                    <a:pt x="22939" y="4762"/>
                    <a:pt x="22652" y="4595"/>
                  </a:cubicBezTo>
                  <a:lnTo>
                    <a:pt x="14919" y="126"/>
                  </a:lnTo>
                  <a:cubicBezTo>
                    <a:pt x="14773" y="43"/>
                    <a:pt x="14585" y="1"/>
                    <a:pt x="143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197" name="Google Shape;197;p32"/>
            <p:cNvSpPr/>
            <p:nvPr/>
          </p:nvSpPr>
          <p:spPr>
            <a:xfrm>
              <a:off x="3491004" y="2799387"/>
              <a:ext cx="395690" cy="222288"/>
            </a:xfrm>
            <a:custGeom>
              <a:rect b="b" l="l" r="r" t="t"/>
              <a:pathLst>
                <a:path extrusionOk="0" h="4579" w="8151">
                  <a:moveTo>
                    <a:pt x="5620" y="1"/>
                  </a:moveTo>
                  <a:cubicBezTo>
                    <a:pt x="5539" y="1"/>
                    <a:pt x="5457" y="15"/>
                    <a:pt x="5383" y="46"/>
                  </a:cubicBezTo>
                  <a:lnTo>
                    <a:pt x="3704" y="773"/>
                  </a:lnTo>
                  <a:cubicBezTo>
                    <a:pt x="3635" y="802"/>
                    <a:pt x="3552" y="818"/>
                    <a:pt x="3467" y="818"/>
                  </a:cubicBezTo>
                  <a:cubicBezTo>
                    <a:pt x="3422" y="818"/>
                    <a:pt x="3376" y="813"/>
                    <a:pt x="3331" y="804"/>
                  </a:cubicBezTo>
                  <a:lnTo>
                    <a:pt x="1349" y="419"/>
                  </a:lnTo>
                  <a:cubicBezTo>
                    <a:pt x="1303" y="409"/>
                    <a:pt x="1257" y="405"/>
                    <a:pt x="1212" y="405"/>
                  </a:cubicBezTo>
                  <a:cubicBezTo>
                    <a:pt x="954" y="405"/>
                    <a:pt x="747" y="555"/>
                    <a:pt x="840" y="712"/>
                  </a:cubicBezTo>
                  <a:lnTo>
                    <a:pt x="1513" y="1855"/>
                  </a:lnTo>
                  <a:cubicBezTo>
                    <a:pt x="1554" y="1930"/>
                    <a:pt x="1533" y="2008"/>
                    <a:pt x="1455" y="2070"/>
                  </a:cubicBezTo>
                  <a:lnTo>
                    <a:pt x="202" y="3040"/>
                  </a:lnTo>
                  <a:cubicBezTo>
                    <a:pt x="1" y="3193"/>
                    <a:pt x="195" y="3412"/>
                    <a:pt x="526" y="3412"/>
                  </a:cubicBezTo>
                  <a:lnTo>
                    <a:pt x="2622" y="3394"/>
                  </a:lnTo>
                  <a:cubicBezTo>
                    <a:pt x="2754" y="3394"/>
                    <a:pt x="2881" y="3429"/>
                    <a:pt x="2956" y="3494"/>
                  </a:cubicBezTo>
                  <a:lnTo>
                    <a:pt x="4164" y="4480"/>
                  </a:lnTo>
                  <a:cubicBezTo>
                    <a:pt x="4247" y="4547"/>
                    <a:pt x="4371" y="4578"/>
                    <a:pt x="4493" y="4578"/>
                  </a:cubicBezTo>
                  <a:cubicBezTo>
                    <a:pt x="4658" y="4578"/>
                    <a:pt x="4821" y="4521"/>
                    <a:pt x="4878" y="4415"/>
                  </a:cubicBezTo>
                  <a:lnTo>
                    <a:pt x="5499" y="3261"/>
                  </a:lnTo>
                  <a:cubicBezTo>
                    <a:pt x="5539" y="3186"/>
                    <a:pt x="5639" y="3131"/>
                    <a:pt x="5765" y="3108"/>
                  </a:cubicBezTo>
                  <a:lnTo>
                    <a:pt x="7765" y="2749"/>
                  </a:lnTo>
                  <a:cubicBezTo>
                    <a:pt x="8082" y="2692"/>
                    <a:pt x="8151" y="2449"/>
                    <a:pt x="7877" y="2336"/>
                  </a:cubicBezTo>
                  <a:lnTo>
                    <a:pt x="6168" y="1640"/>
                  </a:lnTo>
                  <a:cubicBezTo>
                    <a:pt x="6059" y="1596"/>
                    <a:pt x="5993" y="1524"/>
                    <a:pt x="5997" y="1446"/>
                  </a:cubicBezTo>
                  <a:lnTo>
                    <a:pt x="6024" y="238"/>
                  </a:lnTo>
                  <a:cubicBezTo>
                    <a:pt x="6027" y="97"/>
                    <a:pt x="5830" y="1"/>
                    <a:pt x="56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198" name="Google Shape;198;p32"/>
            <p:cNvSpPr/>
            <p:nvPr/>
          </p:nvSpPr>
          <p:spPr>
            <a:xfrm>
              <a:off x="3760855" y="2573373"/>
              <a:ext cx="249958" cy="141412"/>
            </a:xfrm>
            <a:custGeom>
              <a:rect b="b" l="l" r="r" t="t"/>
              <a:pathLst>
                <a:path extrusionOk="0" h="2913" w="5149">
                  <a:moveTo>
                    <a:pt x="4795" y="1"/>
                  </a:moveTo>
                  <a:cubicBezTo>
                    <a:pt x="4681" y="1"/>
                    <a:pt x="4555" y="31"/>
                    <a:pt x="4455" y="88"/>
                  </a:cubicBezTo>
                  <a:lnTo>
                    <a:pt x="202" y="2542"/>
                  </a:lnTo>
                  <a:cubicBezTo>
                    <a:pt x="32" y="2641"/>
                    <a:pt x="1" y="2788"/>
                    <a:pt x="138" y="2863"/>
                  </a:cubicBezTo>
                  <a:cubicBezTo>
                    <a:pt x="194" y="2896"/>
                    <a:pt x="271" y="2912"/>
                    <a:pt x="355" y="2912"/>
                  </a:cubicBezTo>
                  <a:cubicBezTo>
                    <a:pt x="469" y="2912"/>
                    <a:pt x="594" y="2882"/>
                    <a:pt x="694" y="2825"/>
                  </a:cubicBezTo>
                  <a:lnTo>
                    <a:pt x="4947" y="371"/>
                  </a:lnTo>
                  <a:cubicBezTo>
                    <a:pt x="5117" y="272"/>
                    <a:pt x="5148" y="129"/>
                    <a:pt x="5015" y="50"/>
                  </a:cubicBezTo>
                  <a:cubicBezTo>
                    <a:pt x="4957" y="17"/>
                    <a:pt x="4879" y="1"/>
                    <a:pt x="47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199" name="Google Shape;199;p32"/>
            <p:cNvSpPr/>
            <p:nvPr/>
          </p:nvSpPr>
          <p:spPr>
            <a:xfrm>
              <a:off x="3812942" y="2603373"/>
              <a:ext cx="249861" cy="141557"/>
            </a:xfrm>
            <a:custGeom>
              <a:rect b="b" l="l" r="r" t="t"/>
              <a:pathLst>
                <a:path extrusionOk="0" h="2916" w="5147">
                  <a:moveTo>
                    <a:pt x="4793" y="1"/>
                  </a:moveTo>
                  <a:cubicBezTo>
                    <a:pt x="4679" y="1"/>
                    <a:pt x="4554" y="30"/>
                    <a:pt x="4454" y="87"/>
                  </a:cubicBezTo>
                  <a:lnTo>
                    <a:pt x="201" y="2545"/>
                  </a:lnTo>
                  <a:cubicBezTo>
                    <a:pt x="30" y="2644"/>
                    <a:pt x="0" y="2787"/>
                    <a:pt x="136" y="2866"/>
                  </a:cubicBezTo>
                  <a:cubicBezTo>
                    <a:pt x="193" y="2899"/>
                    <a:pt x="270" y="2915"/>
                    <a:pt x="353" y="2915"/>
                  </a:cubicBezTo>
                  <a:cubicBezTo>
                    <a:pt x="467" y="2915"/>
                    <a:pt x="592" y="2885"/>
                    <a:pt x="692" y="2828"/>
                  </a:cubicBezTo>
                  <a:lnTo>
                    <a:pt x="4945" y="371"/>
                  </a:lnTo>
                  <a:cubicBezTo>
                    <a:pt x="5116" y="272"/>
                    <a:pt x="5147" y="128"/>
                    <a:pt x="5010" y="50"/>
                  </a:cubicBezTo>
                  <a:cubicBezTo>
                    <a:pt x="4954" y="17"/>
                    <a:pt x="4876" y="1"/>
                    <a:pt x="47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00" name="Google Shape;200;p32"/>
            <p:cNvSpPr/>
            <p:nvPr/>
          </p:nvSpPr>
          <p:spPr>
            <a:xfrm>
              <a:off x="3864931" y="2633518"/>
              <a:ext cx="249910" cy="141363"/>
            </a:xfrm>
            <a:custGeom>
              <a:rect b="b" l="l" r="r" t="t"/>
              <a:pathLst>
                <a:path extrusionOk="0" h="2912" w="5148">
                  <a:moveTo>
                    <a:pt x="4798" y="0"/>
                  </a:moveTo>
                  <a:cubicBezTo>
                    <a:pt x="4683" y="0"/>
                    <a:pt x="4556" y="30"/>
                    <a:pt x="4454" y="88"/>
                  </a:cubicBezTo>
                  <a:lnTo>
                    <a:pt x="202" y="2541"/>
                  </a:lnTo>
                  <a:cubicBezTo>
                    <a:pt x="31" y="2640"/>
                    <a:pt x="1" y="2784"/>
                    <a:pt x="137" y="2862"/>
                  </a:cubicBezTo>
                  <a:cubicBezTo>
                    <a:pt x="194" y="2896"/>
                    <a:pt x="271" y="2912"/>
                    <a:pt x="354" y="2912"/>
                  </a:cubicBezTo>
                  <a:cubicBezTo>
                    <a:pt x="468" y="2912"/>
                    <a:pt x="593" y="2882"/>
                    <a:pt x="694" y="2825"/>
                  </a:cubicBezTo>
                  <a:lnTo>
                    <a:pt x="4946" y="371"/>
                  </a:lnTo>
                  <a:cubicBezTo>
                    <a:pt x="5117" y="272"/>
                    <a:pt x="5147" y="125"/>
                    <a:pt x="5011" y="47"/>
                  </a:cubicBezTo>
                  <a:cubicBezTo>
                    <a:pt x="4955" y="16"/>
                    <a:pt x="4880" y="0"/>
                    <a:pt x="47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01" name="Google Shape;201;p32"/>
            <p:cNvSpPr/>
            <p:nvPr/>
          </p:nvSpPr>
          <p:spPr>
            <a:xfrm>
              <a:off x="3916921" y="2663517"/>
              <a:ext cx="249958" cy="141509"/>
            </a:xfrm>
            <a:custGeom>
              <a:rect b="b" l="l" r="r" t="t"/>
              <a:pathLst>
                <a:path extrusionOk="0" h="2915" w="5149">
                  <a:moveTo>
                    <a:pt x="4794" y="1"/>
                  </a:moveTo>
                  <a:cubicBezTo>
                    <a:pt x="4681" y="1"/>
                    <a:pt x="4555" y="31"/>
                    <a:pt x="4455" y="88"/>
                  </a:cubicBezTo>
                  <a:lnTo>
                    <a:pt x="202" y="2545"/>
                  </a:lnTo>
                  <a:cubicBezTo>
                    <a:pt x="32" y="2644"/>
                    <a:pt x="1" y="2788"/>
                    <a:pt x="138" y="2865"/>
                  </a:cubicBezTo>
                  <a:cubicBezTo>
                    <a:pt x="194" y="2899"/>
                    <a:pt x="271" y="2915"/>
                    <a:pt x="355" y="2915"/>
                  </a:cubicBezTo>
                  <a:cubicBezTo>
                    <a:pt x="469" y="2915"/>
                    <a:pt x="594" y="2885"/>
                    <a:pt x="694" y="2828"/>
                  </a:cubicBezTo>
                  <a:lnTo>
                    <a:pt x="4947" y="371"/>
                  </a:lnTo>
                  <a:cubicBezTo>
                    <a:pt x="5117" y="272"/>
                    <a:pt x="5148" y="129"/>
                    <a:pt x="5012" y="50"/>
                  </a:cubicBezTo>
                  <a:cubicBezTo>
                    <a:pt x="4955" y="17"/>
                    <a:pt x="4878" y="1"/>
                    <a:pt x="47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02" name="Google Shape;202;p32"/>
            <p:cNvSpPr/>
            <p:nvPr/>
          </p:nvSpPr>
          <p:spPr>
            <a:xfrm>
              <a:off x="3969007" y="2693516"/>
              <a:ext cx="249861" cy="141509"/>
            </a:xfrm>
            <a:custGeom>
              <a:rect b="b" l="l" r="r" t="t"/>
              <a:pathLst>
                <a:path extrusionOk="0" h="2915" w="5147">
                  <a:moveTo>
                    <a:pt x="4795" y="1"/>
                  </a:moveTo>
                  <a:cubicBezTo>
                    <a:pt x="4681" y="1"/>
                    <a:pt x="4555" y="31"/>
                    <a:pt x="4454" y="91"/>
                  </a:cubicBezTo>
                  <a:lnTo>
                    <a:pt x="201" y="2545"/>
                  </a:lnTo>
                  <a:cubicBezTo>
                    <a:pt x="31" y="2644"/>
                    <a:pt x="0" y="2787"/>
                    <a:pt x="136" y="2866"/>
                  </a:cubicBezTo>
                  <a:cubicBezTo>
                    <a:pt x="193" y="2899"/>
                    <a:pt x="270" y="2915"/>
                    <a:pt x="354" y="2915"/>
                  </a:cubicBezTo>
                  <a:cubicBezTo>
                    <a:pt x="467" y="2915"/>
                    <a:pt x="592" y="2885"/>
                    <a:pt x="692" y="2828"/>
                  </a:cubicBezTo>
                  <a:lnTo>
                    <a:pt x="4945" y="374"/>
                  </a:lnTo>
                  <a:cubicBezTo>
                    <a:pt x="5116" y="272"/>
                    <a:pt x="5147" y="128"/>
                    <a:pt x="5010" y="50"/>
                  </a:cubicBezTo>
                  <a:cubicBezTo>
                    <a:pt x="4954" y="17"/>
                    <a:pt x="4878" y="1"/>
                    <a:pt x="47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03" name="Google Shape;203;p32"/>
            <p:cNvSpPr/>
            <p:nvPr/>
          </p:nvSpPr>
          <p:spPr>
            <a:xfrm>
              <a:off x="4020997" y="2723661"/>
              <a:ext cx="249910" cy="141509"/>
            </a:xfrm>
            <a:custGeom>
              <a:rect b="b" l="l" r="r" t="t"/>
              <a:pathLst>
                <a:path extrusionOk="0" h="2915" w="5148">
                  <a:moveTo>
                    <a:pt x="4794" y="0"/>
                  </a:moveTo>
                  <a:cubicBezTo>
                    <a:pt x="4680" y="0"/>
                    <a:pt x="4555" y="30"/>
                    <a:pt x="4454" y="87"/>
                  </a:cubicBezTo>
                  <a:lnTo>
                    <a:pt x="202" y="2541"/>
                  </a:lnTo>
                  <a:cubicBezTo>
                    <a:pt x="31" y="2644"/>
                    <a:pt x="1" y="2787"/>
                    <a:pt x="137" y="2866"/>
                  </a:cubicBezTo>
                  <a:cubicBezTo>
                    <a:pt x="193" y="2899"/>
                    <a:pt x="269" y="2915"/>
                    <a:pt x="352" y="2915"/>
                  </a:cubicBezTo>
                  <a:cubicBezTo>
                    <a:pt x="466" y="2915"/>
                    <a:pt x="592" y="2884"/>
                    <a:pt x="694" y="2825"/>
                  </a:cubicBezTo>
                  <a:lnTo>
                    <a:pt x="4946" y="371"/>
                  </a:lnTo>
                  <a:cubicBezTo>
                    <a:pt x="5117" y="272"/>
                    <a:pt x="5147" y="128"/>
                    <a:pt x="5011" y="50"/>
                  </a:cubicBezTo>
                  <a:cubicBezTo>
                    <a:pt x="4955" y="17"/>
                    <a:pt x="4877" y="0"/>
                    <a:pt x="47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04" name="Google Shape;204;p32"/>
            <p:cNvSpPr/>
            <p:nvPr/>
          </p:nvSpPr>
          <p:spPr>
            <a:xfrm>
              <a:off x="3735370" y="2941229"/>
              <a:ext cx="459964" cy="263162"/>
            </a:xfrm>
            <a:custGeom>
              <a:rect b="b" l="l" r="r" t="t"/>
              <a:pathLst>
                <a:path extrusionOk="0" h="5421" w="9475">
                  <a:moveTo>
                    <a:pt x="8639" y="0"/>
                  </a:moveTo>
                  <a:cubicBezTo>
                    <a:pt x="8526" y="0"/>
                    <a:pt x="8414" y="26"/>
                    <a:pt x="8328" y="77"/>
                  </a:cubicBezTo>
                  <a:lnTo>
                    <a:pt x="175" y="4783"/>
                  </a:lnTo>
                  <a:cubicBezTo>
                    <a:pt x="1" y="4882"/>
                    <a:pt x="1" y="5042"/>
                    <a:pt x="175" y="5141"/>
                  </a:cubicBezTo>
                  <a:lnTo>
                    <a:pt x="526" y="5346"/>
                  </a:lnTo>
                  <a:cubicBezTo>
                    <a:pt x="613" y="5396"/>
                    <a:pt x="727" y="5421"/>
                    <a:pt x="840" y="5421"/>
                  </a:cubicBezTo>
                  <a:cubicBezTo>
                    <a:pt x="953" y="5421"/>
                    <a:pt x="1065" y="5396"/>
                    <a:pt x="1151" y="5346"/>
                  </a:cubicBezTo>
                  <a:lnTo>
                    <a:pt x="9304" y="640"/>
                  </a:lnTo>
                  <a:cubicBezTo>
                    <a:pt x="9475" y="537"/>
                    <a:pt x="9475" y="377"/>
                    <a:pt x="9304" y="277"/>
                  </a:cubicBezTo>
                  <a:lnTo>
                    <a:pt x="8953" y="77"/>
                  </a:lnTo>
                  <a:cubicBezTo>
                    <a:pt x="8866" y="26"/>
                    <a:pt x="8752" y="0"/>
                    <a:pt x="86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05" name="Google Shape;205;p32"/>
            <p:cNvSpPr/>
            <p:nvPr/>
          </p:nvSpPr>
          <p:spPr>
            <a:xfrm>
              <a:off x="4256285" y="2777301"/>
              <a:ext cx="223210" cy="126363"/>
            </a:xfrm>
            <a:custGeom>
              <a:rect b="b" l="l" r="r" t="t"/>
              <a:pathLst>
                <a:path extrusionOk="0" h="2603" w="4598">
                  <a:moveTo>
                    <a:pt x="3761" y="1"/>
                  </a:moveTo>
                  <a:cubicBezTo>
                    <a:pt x="3648" y="1"/>
                    <a:pt x="3536" y="25"/>
                    <a:pt x="3450" y="75"/>
                  </a:cubicBezTo>
                  <a:lnTo>
                    <a:pt x="171" y="1965"/>
                  </a:lnTo>
                  <a:cubicBezTo>
                    <a:pt x="0" y="2065"/>
                    <a:pt x="0" y="2225"/>
                    <a:pt x="171" y="2328"/>
                  </a:cubicBezTo>
                  <a:lnTo>
                    <a:pt x="522" y="2528"/>
                  </a:lnTo>
                  <a:cubicBezTo>
                    <a:pt x="609" y="2578"/>
                    <a:pt x="723" y="2603"/>
                    <a:pt x="836" y="2603"/>
                  </a:cubicBezTo>
                  <a:cubicBezTo>
                    <a:pt x="949" y="2603"/>
                    <a:pt x="1061" y="2578"/>
                    <a:pt x="1147" y="2528"/>
                  </a:cubicBezTo>
                  <a:lnTo>
                    <a:pt x="4424" y="638"/>
                  </a:lnTo>
                  <a:cubicBezTo>
                    <a:pt x="4597" y="539"/>
                    <a:pt x="4597" y="375"/>
                    <a:pt x="4424" y="276"/>
                  </a:cubicBezTo>
                  <a:lnTo>
                    <a:pt x="4071" y="75"/>
                  </a:lnTo>
                  <a:cubicBezTo>
                    <a:pt x="3986" y="25"/>
                    <a:pt x="3874" y="1"/>
                    <a:pt x="37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06" name="Google Shape;206;p32"/>
            <p:cNvSpPr/>
            <p:nvPr/>
          </p:nvSpPr>
          <p:spPr>
            <a:xfrm>
              <a:off x="2876157" y="2276099"/>
              <a:ext cx="31846" cy="16797"/>
            </a:xfrm>
            <a:custGeom>
              <a:rect b="b" l="l" r="r" t="t"/>
              <a:pathLst>
                <a:path extrusionOk="0" h="346" w="656">
                  <a:moveTo>
                    <a:pt x="329" y="0"/>
                  </a:moveTo>
                  <a:cubicBezTo>
                    <a:pt x="252" y="0"/>
                    <a:pt x="175" y="17"/>
                    <a:pt x="117" y="51"/>
                  </a:cubicBezTo>
                  <a:cubicBezTo>
                    <a:pt x="1" y="120"/>
                    <a:pt x="1" y="229"/>
                    <a:pt x="117" y="297"/>
                  </a:cubicBezTo>
                  <a:cubicBezTo>
                    <a:pt x="175" y="329"/>
                    <a:pt x="252" y="345"/>
                    <a:pt x="329" y="345"/>
                  </a:cubicBezTo>
                  <a:cubicBezTo>
                    <a:pt x="405" y="345"/>
                    <a:pt x="482" y="329"/>
                    <a:pt x="540" y="297"/>
                  </a:cubicBezTo>
                  <a:cubicBezTo>
                    <a:pt x="656" y="229"/>
                    <a:pt x="656" y="120"/>
                    <a:pt x="540" y="51"/>
                  </a:cubicBezTo>
                  <a:cubicBezTo>
                    <a:pt x="482" y="17"/>
                    <a:pt x="405" y="0"/>
                    <a:pt x="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07" name="Google Shape;207;p32"/>
            <p:cNvSpPr/>
            <p:nvPr/>
          </p:nvSpPr>
          <p:spPr>
            <a:xfrm>
              <a:off x="2817178" y="2354884"/>
              <a:ext cx="63691" cy="33593"/>
            </a:xfrm>
            <a:custGeom>
              <a:rect b="b" l="l" r="r" t="t"/>
              <a:pathLst>
                <a:path extrusionOk="0" h="692" w="1312">
                  <a:moveTo>
                    <a:pt x="657" y="1"/>
                  </a:moveTo>
                  <a:cubicBezTo>
                    <a:pt x="504" y="1"/>
                    <a:pt x="351" y="34"/>
                    <a:pt x="233" y="101"/>
                  </a:cubicBezTo>
                  <a:cubicBezTo>
                    <a:pt x="1" y="238"/>
                    <a:pt x="1" y="456"/>
                    <a:pt x="233" y="589"/>
                  </a:cubicBezTo>
                  <a:cubicBezTo>
                    <a:pt x="351" y="657"/>
                    <a:pt x="504" y="691"/>
                    <a:pt x="657" y="691"/>
                  </a:cubicBezTo>
                  <a:cubicBezTo>
                    <a:pt x="811" y="691"/>
                    <a:pt x="963" y="657"/>
                    <a:pt x="1080" y="589"/>
                  </a:cubicBezTo>
                  <a:cubicBezTo>
                    <a:pt x="1311" y="456"/>
                    <a:pt x="1311" y="238"/>
                    <a:pt x="1080" y="101"/>
                  </a:cubicBezTo>
                  <a:cubicBezTo>
                    <a:pt x="963" y="34"/>
                    <a:pt x="811" y="1"/>
                    <a:pt x="6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08" name="Google Shape;208;p32"/>
            <p:cNvSpPr/>
            <p:nvPr/>
          </p:nvSpPr>
          <p:spPr>
            <a:xfrm>
              <a:off x="2890914" y="2244304"/>
              <a:ext cx="179325" cy="101119"/>
            </a:xfrm>
            <a:custGeom>
              <a:rect b="b" l="l" r="r" t="t"/>
              <a:pathLst>
                <a:path extrusionOk="0" h="2083" w="3694">
                  <a:moveTo>
                    <a:pt x="3263" y="1"/>
                  </a:moveTo>
                  <a:cubicBezTo>
                    <a:pt x="3154" y="1"/>
                    <a:pt x="3043" y="25"/>
                    <a:pt x="2956" y="75"/>
                  </a:cubicBezTo>
                  <a:lnTo>
                    <a:pt x="175" y="1683"/>
                  </a:lnTo>
                  <a:cubicBezTo>
                    <a:pt x="11" y="1778"/>
                    <a:pt x="0" y="1928"/>
                    <a:pt x="158" y="2017"/>
                  </a:cubicBezTo>
                  <a:cubicBezTo>
                    <a:pt x="231" y="2061"/>
                    <a:pt x="329" y="2082"/>
                    <a:pt x="429" y="2082"/>
                  </a:cubicBezTo>
                  <a:cubicBezTo>
                    <a:pt x="539" y="2082"/>
                    <a:pt x="652" y="2057"/>
                    <a:pt x="738" y="2007"/>
                  </a:cubicBezTo>
                  <a:lnTo>
                    <a:pt x="3519" y="402"/>
                  </a:lnTo>
                  <a:cubicBezTo>
                    <a:pt x="3687" y="307"/>
                    <a:pt x="3693" y="157"/>
                    <a:pt x="3540" y="65"/>
                  </a:cubicBezTo>
                  <a:cubicBezTo>
                    <a:pt x="3464" y="22"/>
                    <a:pt x="3365" y="1"/>
                    <a:pt x="32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09" name="Google Shape;209;p32"/>
            <p:cNvSpPr/>
            <p:nvPr/>
          </p:nvSpPr>
          <p:spPr>
            <a:xfrm>
              <a:off x="772592" y="1042343"/>
              <a:ext cx="1799175" cy="2857990"/>
            </a:xfrm>
            <a:custGeom>
              <a:rect b="b" l="l" r="r" t="t"/>
              <a:pathLst>
                <a:path extrusionOk="0" h="58873" w="37062">
                  <a:moveTo>
                    <a:pt x="32038" y="0"/>
                  </a:moveTo>
                  <a:lnTo>
                    <a:pt x="29260" y="1604"/>
                  </a:lnTo>
                  <a:lnTo>
                    <a:pt x="523" y="18194"/>
                  </a:lnTo>
                  <a:cubicBezTo>
                    <a:pt x="379" y="18276"/>
                    <a:pt x="252" y="18420"/>
                    <a:pt x="157" y="18583"/>
                  </a:cubicBezTo>
                  <a:cubicBezTo>
                    <a:pt x="58" y="18747"/>
                    <a:pt x="0" y="18931"/>
                    <a:pt x="0" y="19095"/>
                  </a:cubicBezTo>
                  <a:lnTo>
                    <a:pt x="0" y="53406"/>
                  </a:lnTo>
                  <a:cubicBezTo>
                    <a:pt x="0" y="55270"/>
                    <a:pt x="1314" y="57539"/>
                    <a:pt x="2928" y="58471"/>
                  </a:cubicBezTo>
                  <a:cubicBezTo>
                    <a:pt x="3398" y="58743"/>
                    <a:pt x="3842" y="58872"/>
                    <a:pt x="4235" y="58872"/>
                  </a:cubicBezTo>
                  <a:cubicBezTo>
                    <a:pt x="5194" y="58872"/>
                    <a:pt x="5853" y="58107"/>
                    <a:pt x="5853" y="56785"/>
                  </a:cubicBezTo>
                  <a:lnTo>
                    <a:pt x="5853" y="22474"/>
                  </a:lnTo>
                  <a:cubicBezTo>
                    <a:pt x="5853" y="22307"/>
                    <a:pt x="5912" y="22123"/>
                    <a:pt x="6007" y="21959"/>
                  </a:cubicBezTo>
                  <a:cubicBezTo>
                    <a:pt x="6102" y="21798"/>
                    <a:pt x="6229" y="21658"/>
                    <a:pt x="6372" y="21573"/>
                  </a:cubicBezTo>
                  <a:lnTo>
                    <a:pt x="32185" y="6672"/>
                  </a:lnTo>
                  <a:lnTo>
                    <a:pt x="35110" y="4983"/>
                  </a:lnTo>
                  <a:lnTo>
                    <a:pt x="35113" y="4983"/>
                  </a:lnTo>
                  <a:lnTo>
                    <a:pt x="37062" y="3856"/>
                  </a:lnTo>
                  <a:lnTo>
                    <a:pt x="37062" y="3290"/>
                  </a:lnTo>
                  <a:cubicBezTo>
                    <a:pt x="37062" y="3136"/>
                    <a:pt x="37007" y="2965"/>
                    <a:pt x="36918" y="2812"/>
                  </a:cubicBezTo>
                  <a:lnTo>
                    <a:pt x="5400" y="21010"/>
                  </a:lnTo>
                  <a:cubicBezTo>
                    <a:pt x="5256" y="21092"/>
                    <a:pt x="5126" y="21236"/>
                    <a:pt x="5031" y="21399"/>
                  </a:cubicBezTo>
                  <a:cubicBezTo>
                    <a:pt x="4935" y="21563"/>
                    <a:pt x="4877" y="21743"/>
                    <a:pt x="4877" y="21911"/>
                  </a:cubicBezTo>
                  <a:lnTo>
                    <a:pt x="4877" y="56219"/>
                  </a:lnTo>
                  <a:cubicBezTo>
                    <a:pt x="4877" y="57102"/>
                    <a:pt x="4438" y="57611"/>
                    <a:pt x="3799" y="57611"/>
                  </a:cubicBezTo>
                  <a:cubicBezTo>
                    <a:pt x="3537" y="57611"/>
                    <a:pt x="3241" y="57525"/>
                    <a:pt x="2928" y="57345"/>
                  </a:cubicBezTo>
                  <a:cubicBezTo>
                    <a:pt x="1850" y="56724"/>
                    <a:pt x="976" y="55212"/>
                    <a:pt x="976" y="53969"/>
                  </a:cubicBezTo>
                  <a:lnTo>
                    <a:pt x="976" y="19696"/>
                  </a:lnTo>
                  <a:cubicBezTo>
                    <a:pt x="976" y="19522"/>
                    <a:pt x="1041" y="19324"/>
                    <a:pt x="1147" y="19157"/>
                  </a:cubicBezTo>
                  <a:cubicBezTo>
                    <a:pt x="1239" y="19007"/>
                    <a:pt x="1362" y="18873"/>
                    <a:pt x="1495" y="18795"/>
                  </a:cubicBezTo>
                  <a:lnTo>
                    <a:pt x="32188" y="1037"/>
                  </a:lnTo>
                  <a:lnTo>
                    <a:pt x="32185" y="515"/>
                  </a:lnTo>
                  <a:cubicBezTo>
                    <a:pt x="32185" y="348"/>
                    <a:pt x="32130" y="160"/>
                    <a:pt x="320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10" name="Google Shape;210;p32"/>
            <p:cNvSpPr/>
            <p:nvPr/>
          </p:nvSpPr>
          <p:spPr>
            <a:xfrm>
              <a:off x="867300" y="1097002"/>
              <a:ext cx="1562469" cy="2681043"/>
            </a:xfrm>
            <a:custGeom>
              <a:rect b="b" l="l" r="r" t="t"/>
              <a:pathLst>
                <a:path extrusionOk="0" h="55228" w="32186">
                  <a:moveTo>
                    <a:pt x="32039" y="0"/>
                  </a:moveTo>
                  <a:lnTo>
                    <a:pt x="520" y="18195"/>
                  </a:lnTo>
                  <a:cubicBezTo>
                    <a:pt x="380" y="18280"/>
                    <a:pt x="254" y="18420"/>
                    <a:pt x="155" y="18584"/>
                  </a:cubicBezTo>
                  <a:cubicBezTo>
                    <a:pt x="59" y="18744"/>
                    <a:pt x="1" y="18932"/>
                    <a:pt x="1" y="19096"/>
                  </a:cubicBezTo>
                  <a:lnTo>
                    <a:pt x="1" y="53407"/>
                  </a:lnTo>
                  <a:cubicBezTo>
                    <a:pt x="1" y="54028"/>
                    <a:pt x="438" y="54782"/>
                    <a:pt x="977" y="55093"/>
                  </a:cubicBezTo>
                  <a:cubicBezTo>
                    <a:pt x="1135" y="55184"/>
                    <a:pt x="1283" y="55227"/>
                    <a:pt x="1414" y="55227"/>
                  </a:cubicBezTo>
                  <a:cubicBezTo>
                    <a:pt x="1733" y="55227"/>
                    <a:pt x="1950" y="54973"/>
                    <a:pt x="1950" y="54533"/>
                  </a:cubicBezTo>
                  <a:lnTo>
                    <a:pt x="1950" y="20222"/>
                  </a:lnTo>
                  <a:cubicBezTo>
                    <a:pt x="1950" y="20058"/>
                    <a:pt x="2008" y="19870"/>
                    <a:pt x="2104" y="19710"/>
                  </a:cubicBezTo>
                  <a:cubicBezTo>
                    <a:pt x="2199" y="19546"/>
                    <a:pt x="2326" y="19403"/>
                    <a:pt x="2472" y="19321"/>
                  </a:cubicBezTo>
                  <a:lnTo>
                    <a:pt x="32186" y="2164"/>
                  </a:lnTo>
                  <a:lnTo>
                    <a:pt x="32186" y="512"/>
                  </a:lnTo>
                  <a:cubicBezTo>
                    <a:pt x="32186" y="344"/>
                    <a:pt x="32128" y="160"/>
                    <a:pt x="32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11" name="Google Shape;211;p32"/>
            <p:cNvSpPr/>
            <p:nvPr/>
          </p:nvSpPr>
          <p:spPr>
            <a:xfrm>
              <a:off x="725360" y="1917079"/>
              <a:ext cx="386078" cy="2042919"/>
            </a:xfrm>
            <a:custGeom>
              <a:rect b="b" l="l" r="r" t="t"/>
              <a:pathLst>
                <a:path extrusionOk="0" h="42083" w="7953">
                  <a:moveTo>
                    <a:pt x="151" y="1"/>
                  </a:moveTo>
                  <a:cubicBezTo>
                    <a:pt x="58" y="160"/>
                    <a:pt x="1" y="345"/>
                    <a:pt x="1" y="513"/>
                  </a:cubicBezTo>
                  <a:lnTo>
                    <a:pt x="1" y="34526"/>
                  </a:lnTo>
                  <a:cubicBezTo>
                    <a:pt x="1" y="37178"/>
                    <a:pt x="1745" y="40335"/>
                    <a:pt x="3901" y="41581"/>
                  </a:cubicBezTo>
                  <a:cubicBezTo>
                    <a:pt x="4492" y="41921"/>
                    <a:pt x="5052" y="42082"/>
                    <a:pt x="5554" y="42082"/>
                  </a:cubicBezTo>
                  <a:cubicBezTo>
                    <a:pt x="5927" y="42082"/>
                    <a:pt x="6268" y="41993"/>
                    <a:pt x="6567" y="41823"/>
                  </a:cubicBezTo>
                  <a:cubicBezTo>
                    <a:pt x="7038" y="41550"/>
                    <a:pt x="7403" y="41072"/>
                    <a:pt x="7614" y="40417"/>
                  </a:cubicBezTo>
                  <a:cubicBezTo>
                    <a:pt x="7628" y="40369"/>
                    <a:pt x="7639" y="40325"/>
                    <a:pt x="7652" y="40277"/>
                  </a:cubicBezTo>
                  <a:cubicBezTo>
                    <a:pt x="7666" y="40229"/>
                    <a:pt x="7680" y="40178"/>
                    <a:pt x="7690" y="40127"/>
                  </a:cubicBezTo>
                  <a:cubicBezTo>
                    <a:pt x="7704" y="40069"/>
                    <a:pt x="7710" y="40015"/>
                    <a:pt x="7724" y="39956"/>
                  </a:cubicBezTo>
                  <a:cubicBezTo>
                    <a:pt x="7734" y="39898"/>
                    <a:pt x="7745" y="39833"/>
                    <a:pt x="7751" y="39769"/>
                  </a:cubicBezTo>
                  <a:cubicBezTo>
                    <a:pt x="7786" y="39536"/>
                    <a:pt x="7799" y="39290"/>
                    <a:pt x="7799" y="39032"/>
                  </a:cubicBezTo>
                  <a:lnTo>
                    <a:pt x="7799" y="5018"/>
                  </a:lnTo>
                  <a:cubicBezTo>
                    <a:pt x="7799" y="4850"/>
                    <a:pt x="7857" y="4665"/>
                    <a:pt x="7953" y="4506"/>
                  </a:cubicBezTo>
                  <a:lnTo>
                    <a:pt x="6980" y="3939"/>
                  </a:lnTo>
                  <a:cubicBezTo>
                    <a:pt x="6885" y="4103"/>
                    <a:pt x="6826" y="4287"/>
                    <a:pt x="6826" y="4454"/>
                  </a:cubicBezTo>
                  <a:lnTo>
                    <a:pt x="6826" y="38765"/>
                  </a:lnTo>
                  <a:cubicBezTo>
                    <a:pt x="6826" y="40087"/>
                    <a:pt x="6167" y="40852"/>
                    <a:pt x="5208" y="40852"/>
                  </a:cubicBezTo>
                  <a:cubicBezTo>
                    <a:pt x="4815" y="40852"/>
                    <a:pt x="4371" y="40723"/>
                    <a:pt x="3901" y="40451"/>
                  </a:cubicBezTo>
                  <a:cubicBezTo>
                    <a:pt x="2287" y="39519"/>
                    <a:pt x="973" y="37250"/>
                    <a:pt x="973" y="35386"/>
                  </a:cubicBezTo>
                  <a:lnTo>
                    <a:pt x="973" y="1075"/>
                  </a:lnTo>
                  <a:cubicBezTo>
                    <a:pt x="973" y="911"/>
                    <a:pt x="1031" y="727"/>
                    <a:pt x="1130" y="563"/>
                  </a:cubicBezTo>
                  <a:lnTo>
                    <a:pt x="1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12" name="Google Shape;212;p32"/>
            <p:cNvSpPr/>
            <p:nvPr/>
          </p:nvSpPr>
          <p:spPr>
            <a:xfrm>
              <a:off x="819970" y="1972223"/>
              <a:ext cx="196899" cy="1866847"/>
            </a:xfrm>
            <a:custGeom>
              <a:rect b="b" l="l" r="r" t="t"/>
              <a:pathLst>
                <a:path extrusionOk="0" h="38456" w="4056">
                  <a:moveTo>
                    <a:pt x="171" y="1"/>
                  </a:moveTo>
                  <a:cubicBezTo>
                    <a:pt x="65" y="168"/>
                    <a:pt x="0" y="366"/>
                    <a:pt x="0" y="540"/>
                  </a:cubicBezTo>
                  <a:lnTo>
                    <a:pt x="0" y="34813"/>
                  </a:lnTo>
                  <a:cubicBezTo>
                    <a:pt x="0" y="36056"/>
                    <a:pt x="874" y="37568"/>
                    <a:pt x="1952" y="38189"/>
                  </a:cubicBezTo>
                  <a:cubicBezTo>
                    <a:pt x="2265" y="38369"/>
                    <a:pt x="2561" y="38455"/>
                    <a:pt x="2823" y="38455"/>
                  </a:cubicBezTo>
                  <a:cubicBezTo>
                    <a:pt x="3462" y="38455"/>
                    <a:pt x="3901" y="37946"/>
                    <a:pt x="3901" y="37063"/>
                  </a:cubicBezTo>
                  <a:lnTo>
                    <a:pt x="3901" y="2755"/>
                  </a:lnTo>
                  <a:cubicBezTo>
                    <a:pt x="3901" y="2587"/>
                    <a:pt x="3959" y="2407"/>
                    <a:pt x="4055" y="2243"/>
                  </a:cubicBezTo>
                  <a:lnTo>
                    <a:pt x="3079" y="1680"/>
                  </a:lnTo>
                  <a:cubicBezTo>
                    <a:pt x="2983" y="1840"/>
                    <a:pt x="2925" y="2028"/>
                    <a:pt x="2925" y="2192"/>
                  </a:cubicBezTo>
                  <a:lnTo>
                    <a:pt x="2925" y="36503"/>
                  </a:lnTo>
                  <a:cubicBezTo>
                    <a:pt x="2925" y="36943"/>
                    <a:pt x="2708" y="37197"/>
                    <a:pt x="2389" y="37197"/>
                  </a:cubicBezTo>
                  <a:cubicBezTo>
                    <a:pt x="2258" y="37197"/>
                    <a:pt x="2110" y="37154"/>
                    <a:pt x="1952" y="37063"/>
                  </a:cubicBezTo>
                  <a:cubicBezTo>
                    <a:pt x="1413" y="36752"/>
                    <a:pt x="976" y="35998"/>
                    <a:pt x="976" y="35377"/>
                  </a:cubicBezTo>
                  <a:lnTo>
                    <a:pt x="976" y="1066"/>
                  </a:lnTo>
                  <a:cubicBezTo>
                    <a:pt x="976" y="902"/>
                    <a:pt x="1034" y="714"/>
                    <a:pt x="1130" y="554"/>
                  </a:cubicBezTo>
                  <a:lnTo>
                    <a:pt x="1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13" name="Google Shape;213;p32"/>
            <p:cNvSpPr/>
            <p:nvPr/>
          </p:nvSpPr>
          <p:spPr>
            <a:xfrm>
              <a:off x="732641" y="1019043"/>
              <a:ext cx="1595286" cy="925462"/>
            </a:xfrm>
            <a:custGeom>
              <a:rect b="b" l="l" r="r" t="t"/>
              <a:pathLst>
                <a:path extrusionOk="0" h="19064" w="32862">
                  <a:moveTo>
                    <a:pt x="32045" y="1"/>
                  </a:moveTo>
                  <a:cubicBezTo>
                    <a:pt x="31855" y="1"/>
                    <a:pt x="31661" y="44"/>
                    <a:pt x="31510" y="132"/>
                  </a:cubicBezTo>
                  <a:lnTo>
                    <a:pt x="30980" y="435"/>
                  </a:lnTo>
                  <a:lnTo>
                    <a:pt x="30694" y="603"/>
                  </a:lnTo>
                  <a:lnTo>
                    <a:pt x="30212" y="879"/>
                  </a:lnTo>
                  <a:lnTo>
                    <a:pt x="29662" y="1197"/>
                  </a:lnTo>
                  <a:lnTo>
                    <a:pt x="29106" y="1517"/>
                  </a:lnTo>
                  <a:cubicBezTo>
                    <a:pt x="21912" y="5671"/>
                    <a:pt x="3676" y="16203"/>
                    <a:pt x="369" y="18112"/>
                  </a:cubicBezTo>
                  <a:cubicBezTo>
                    <a:pt x="226" y="18197"/>
                    <a:pt x="96" y="18337"/>
                    <a:pt x="1" y="18501"/>
                  </a:cubicBezTo>
                  <a:lnTo>
                    <a:pt x="980" y="19063"/>
                  </a:lnTo>
                  <a:cubicBezTo>
                    <a:pt x="1075" y="18900"/>
                    <a:pt x="1202" y="18756"/>
                    <a:pt x="1346" y="18674"/>
                  </a:cubicBezTo>
                  <a:lnTo>
                    <a:pt x="30083" y="2084"/>
                  </a:lnTo>
                  <a:lnTo>
                    <a:pt x="32861" y="480"/>
                  </a:lnTo>
                  <a:cubicBezTo>
                    <a:pt x="32772" y="323"/>
                    <a:pt x="32652" y="189"/>
                    <a:pt x="32520" y="111"/>
                  </a:cubicBezTo>
                  <a:cubicBezTo>
                    <a:pt x="32390" y="38"/>
                    <a:pt x="32220" y="1"/>
                    <a:pt x="320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14" name="Google Shape;214;p32"/>
            <p:cNvSpPr/>
            <p:nvPr/>
          </p:nvSpPr>
          <p:spPr>
            <a:xfrm>
              <a:off x="1064142" y="1210300"/>
              <a:ext cx="1595092" cy="925559"/>
            </a:xfrm>
            <a:custGeom>
              <a:rect b="b" l="l" r="r" t="t"/>
              <a:pathLst>
                <a:path extrusionOk="0" h="19066" w="32858">
                  <a:moveTo>
                    <a:pt x="32046" y="1"/>
                  </a:moveTo>
                  <a:cubicBezTo>
                    <a:pt x="31871" y="1"/>
                    <a:pt x="31691" y="38"/>
                    <a:pt x="31547" y="113"/>
                  </a:cubicBezTo>
                  <a:lnTo>
                    <a:pt x="31510" y="133"/>
                  </a:lnTo>
                  <a:lnTo>
                    <a:pt x="31056" y="396"/>
                  </a:lnTo>
                  <a:lnTo>
                    <a:pt x="29107" y="1523"/>
                  </a:lnTo>
                  <a:lnTo>
                    <a:pt x="29104" y="1523"/>
                  </a:lnTo>
                  <a:lnTo>
                    <a:pt x="26179" y="3212"/>
                  </a:lnTo>
                  <a:lnTo>
                    <a:pt x="366" y="18113"/>
                  </a:lnTo>
                  <a:cubicBezTo>
                    <a:pt x="223" y="18198"/>
                    <a:pt x="96" y="18338"/>
                    <a:pt x="1" y="18499"/>
                  </a:cubicBezTo>
                  <a:lnTo>
                    <a:pt x="974" y="19066"/>
                  </a:lnTo>
                  <a:cubicBezTo>
                    <a:pt x="1070" y="18902"/>
                    <a:pt x="1199" y="18759"/>
                    <a:pt x="1342" y="18677"/>
                  </a:cubicBezTo>
                  <a:lnTo>
                    <a:pt x="25202" y="4898"/>
                  </a:lnTo>
                  <a:lnTo>
                    <a:pt x="30079" y="2085"/>
                  </a:lnTo>
                  <a:lnTo>
                    <a:pt x="32858" y="482"/>
                  </a:lnTo>
                  <a:lnTo>
                    <a:pt x="32858" y="478"/>
                  </a:lnTo>
                  <a:cubicBezTo>
                    <a:pt x="32779" y="342"/>
                    <a:pt x="32680" y="222"/>
                    <a:pt x="32568" y="144"/>
                  </a:cubicBezTo>
                  <a:cubicBezTo>
                    <a:pt x="32551" y="130"/>
                    <a:pt x="32533" y="120"/>
                    <a:pt x="32516" y="113"/>
                  </a:cubicBezTo>
                  <a:cubicBezTo>
                    <a:pt x="32513" y="110"/>
                    <a:pt x="32510" y="110"/>
                    <a:pt x="32506" y="106"/>
                  </a:cubicBezTo>
                  <a:cubicBezTo>
                    <a:pt x="32380" y="36"/>
                    <a:pt x="32215" y="1"/>
                    <a:pt x="320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15" name="Google Shape;215;p32"/>
            <p:cNvSpPr/>
            <p:nvPr/>
          </p:nvSpPr>
          <p:spPr>
            <a:xfrm>
              <a:off x="828222" y="1073653"/>
              <a:ext cx="1594461" cy="925510"/>
            </a:xfrm>
            <a:custGeom>
              <a:rect b="b" l="l" r="r" t="t"/>
              <a:pathLst>
                <a:path extrusionOk="0" h="19065" w="32845">
                  <a:moveTo>
                    <a:pt x="32031" y="1"/>
                  </a:moveTo>
                  <a:cubicBezTo>
                    <a:pt x="31840" y="1"/>
                    <a:pt x="31644" y="45"/>
                    <a:pt x="31493" y="133"/>
                  </a:cubicBezTo>
                  <a:lnTo>
                    <a:pt x="31042" y="392"/>
                  </a:lnTo>
                  <a:lnTo>
                    <a:pt x="349" y="18150"/>
                  </a:lnTo>
                  <a:cubicBezTo>
                    <a:pt x="216" y="18228"/>
                    <a:pt x="93" y="18362"/>
                    <a:pt x="1" y="18512"/>
                  </a:cubicBezTo>
                  <a:lnTo>
                    <a:pt x="960" y="19065"/>
                  </a:lnTo>
                  <a:cubicBezTo>
                    <a:pt x="1059" y="18901"/>
                    <a:pt x="1185" y="18761"/>
                    <a:pt x="1325" y="18676"/>
                  </a:cubicBezTo>
                  <a:lnTo>
                    <a:pt x="32844" y="481"/>
                  </a:lnTo>
                  <a:cubicBezTo>
                    <a:pt x="32756" y="324"/>
                    <a:pt x="32636" y="191"/>
                    <a:pt x="32503" y="113"/>
                  </a:cubicBezTo>
                  <a:cubicBezTo>
                    <a:pt x="32374" y="38"/>
                    <a:pt x="32204" y="1"/>
                    <a:pt x="320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16" name="Google Shape;216;p32"/>
            <p:cNvSpPr/>
            <p:nvPr/>
          </p:nvSpPr>
          <p:spPr>
            <a:xfrm>
              <a:off x="969386" y="1155738"/>
              <a:ext cx="1595431" cy="925462"/>
            </a:xfrm>
            <a:custGeom>
              <a:rect b="b" l="l" r="r" t="t"/>
              <a:pathLst>
                <a:path extrusionOk="0" h="19064" w="32865">
                  <a:moveTo>
                    <a:pt x="32043" y="0"/>
                  </a:moveTo>
                  <a:cubicBezTo>
                    <a:pt x="31854" y="0"/>
                    <a:pt x="31662" y="43"/>
                    <a:pt x="31513" y="128"/>
                  </a:cubicBezTo>
                  <a:lnTo>
                    <a:pt x="30083" y="954"/>
                  </a:lnTo>
                  <a:lnTo>
                    <a:pt x="369" y="18111"/>
                  </a:lnTo>
                  <a:cubicBezTo>
                    <a:pt x="223" y="18193"/>
                    <a:pt x="96" y="18336"/>
                    <a:pt x="1" y="18500"/>
                  </a:cubicBezTo>
                  <a:lnTo>
                    <a:pt x="977" y="19063"/>
                  </a:lnTo>
                  <a:cubicBezTo>
                    <a:pt x="1072" y="18900"/>
                    <a:pt x="1202" y="18756"/>
                    <a:pt x="1346" y="18674"/>
                  </a:cubicBezTo>
                  <a:lnTo>
                    <a:pt x="32864" y="476"/>
                  </a:lnTo>
                  <a:cubicBezTo>
                    <a:pt x="32779" y="322"/>
                    <a:pt x="32656" y="189"/>
                    <a:pt x="32520" y="111"/>
                  </a:cubicBezTo>
                  <a:cubicBezTo>
                    <a:pt x="32390" y="37"/>
                    <a:pt x="32218" y="0"/>
                    <a:pt x="320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17" name="Google Shape;217;p32"/>
            <p:cNvSpPr/>
            <p:nvPr/>
          </p:nvSpPr>
          <p:spPr>
            <a:xfrm>
              <a:off x="1041812" y="1233649"/>
              <a:ext cx="1624558" cy="2714928"/>
            </a:xfrm>
            <a:custGeom>
              <a:rect b="b" l="l" r="r" t="t"/>
              <a:pathLst>
                <a:path extrusionOk="0" h="55926" w="33465">
                  <a:moveTo>
                    <a:pt x="33318" y="1"/>
                  </a:moveTo>
                  <a:lnTo>
                    <a:pt x="30539" y="1604"/>
                  </a:lnTo>
                  <a:lnTo>
                    <a:pt x="25662" y="4417"/>
                  </a:lnTo>
                  <a:lnTo>
                    <a:pt x="1802" y="18196"/>
                  </a:lnTo>
                  <a:cubicBezTo>
                    <a:pt x="1659" y="18278"/>
                    <a:pt x="1530" y="18421"/>
                    <a:pt x="1434" y="18585"/>
                  </a:cubicBezTo>
                  <a:cubicBezTo>
                    <a:pt x="1338" y="18744"/>
                    <a:pt x="1280" y="18929"/>
                    <a:pt x="1280" y="19097"/>
                  </a:cubicBezTo>
                  <a:lnTo>
                    <a:pt x="1280" y="53111"/>
                  </a:lnTo>
                  <a:cubicBezTo>
                    <a:pt x="1280" y="53369"/>
                    <a:pt x="1267" y="53615"/>
                    <a:pt x="1232" y="53848"/>
                  </a:cubicBezTo>
                  <a:cubicBezTo>
                    <a:pt x="1226" y="53912"/>
                    <a:pt x="1215" y="53977"/>
                    <a:pt x="1205" y="54035"/>
                  </a:cubicBezTo>
                  <a:cubicBezTo>
                    <a:pt x="1191" y="54094"/>
                    <a:pt x="1185" y="54148"/>
                    <a:pt x="1171" y="54206"/>
                  </a:cubicBezTo>
                  <a:cubicBezTo>
                    <a:pt x="1161" y="54257"/>
                    <a:pt x="1147" y="54308"/>
                    <a:pt x="1133" y="54356"/>
                  </a:cubicBezTo>
                  <a:cubicBezTo>
                    <a:pt x="939" y="55116"/>
                    <a:pt x="510" y="55631"/>
                    <a:pt x="2" y="55925"/>
                  </a:cubicBezTo>
                  <a:lnTo>
                    <a:pt x="2" y="55925"/>
                  </a:lnTo>
                  <a:lnTo>
                    <a:pt x="32212" y="37332"/>
                  </a:lnTo>
                  <a:cubicBezTo>
                    <a:pt x="32984" y="36902"/>
                    <a:pt x="33464" y="35922"/>
                    <a:pt x="33464" y="34530"/>
                  </a:cubicBezTo>
                  <a:lnTo>
                    <a:pt x="33464" y="516"/>
                  </a:lnTo>
                  <a:cubicBezTo>
                    <a:pt x="33464" y="345"/>
                    <a:pt x="33410" y="161"/>
                    <a:pt x="33318" y="1"/>
                  </a:cubicBezTo>
                  <a:close/>
                  <a:moveTo>
                    <a:pt x="2" y="55925"/>
                  </a:moveTo>
                  <a:lnTo>
                    <a:pt x="0" y="55926"/>
                  </a:lnTo>
                  <a:cubicBezTo>
                    <a:pt x="1" y="55926"/>
                    <a:pt x="2" y="55925"/>
                    <a:pt x="2" y="5592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18" name="Google Shape;218;p32"/>
            <p:cNvSpPr/>
            <p:nvPr/>
          </p:nvSpPr>
          <p:spPr>
            <a:xfrm>
              <a:off x="1246081" y="2005960"/>
              <a:ext cx="284037" cy="524432"/>
            </a:xfrm>
            <a:custGeom>
              <a:rect b="b" l="l" r="r" t="t"/>
              <a:pathLst>
                <a:path extrusionOk="0" h="10803" w="5851">
                  <a:moveTo>
                    <a:pt x="5563" y="0"/>
                  </a:moveTo>
                  <a:cubicBezTo>
                    <a:pt x="5493" y="0"/>
                    <a:pt x="5415" y="23"/>
                    <a:pt x="5332" y="70"/>
                  </a:cubicBezTo>
                  <a:lnTo>
                    <a:pt x="519" y="2848"/>
                  </a:lnTo>
                  <a:cubicBezTo>
                    <a:pt x="233" y="3015"/>
                    <a:pt x="0" y="3419"/>
                    <a:pt x="0" y="3749"/>
                  </a:cubicBezTo>
                  <a:lnTo>
                    <a:pt x="0" y="10432"/>
                  </a:lnTo>
                  <a:cubicBezTo>
                    <a:pt x="0" y="10667"/>
                    <a:pt x="117" y="10803"/>
                    <a:pt x="288" y="10803"/>
                  </a:cubicBezTo>
                  <a:cubicBezTo>
                    <a:pt x="358" y="10803"/>
                    <a:pt x="436" y="10780"/>
                    <a:pt x="519" y="10732"/>
                  </a:cubicBezTo>
                  <a:lnTo>
                    <a:pt x="5332" y="7954"/>
                  </a:lnTo>
                  <a:cubicBezTo>
                    <a:pt x="5618" y="7787"/>
                    <a:pt x="5850" y="7385"/>
                    <a:pt x="5850" y="7053"/>
                  </a:cubicBezTo>
                  <a:lnTo>
                    <a:pt x="5850" y="371"/>
                  </a:lnTo>
                  <a:cubicBezTo>
                    <a:pt x="5850" y="135"/>
                    <a:pt x="5733" y="0"/>
                    <a:pt x="55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19" name="Google Shape;219;p32"/>
            <p:cNvSpPr/>
            <p:nvPr/>
          </p:nvSpPr>
          <p:spPr>
            <a:xfrm>
              <a:off x="1246081" y="1912759"/>
              <a:ext cx="1278287" cy="792691"/>
            </a:xfrm>
            <a:custGeom>
              <a:rect b="b" l="l" r="r" t="t"/>
              <a:pathLst>
                <a:path extrusionOk="0" h="16329" w="26332">
                  <a:moveTo>
                    <a:pt x="26331" y="0"/>
                  </a:moveTo>
                  <a:lnTo>
                    <a:pt x="0" y="15206"/>
                  </a:lnTo>
                  <a:lnTo>
                    <a:pt x="0" y="16329"/>
                  </a:lnTo>
                  <a:lnTo>
                    <a:pt x="26331" y="1127"/>
                  </a:lnTo>
                  <a:lnTo>
                    <a:pt x="26331" y="0"/>
                  </a:lnTo>
                  <a:close/>
                </a:path>
              </a:pathLst>
            </a:custGeom>
            <a:solidFill>
              <a:srgbClr val="27DE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20" name="Google Shape;220;p32"/>
            <p:cNvSpPr/>
            <p:nvPr/>
          </p:nvSpPr>
          <p:spPr>
            <a:xfrm>
              <a:off x="1246081" y="2657401"/>
              <a:ext cx="284037" cy="697397"/>
            </a:xfrm>
            <a:custGeom>
              <a:rect b="b" l="l" r="r" t="t"/>
              <a:pathLst>
                <a:path extrusionOk="0" h="14366" w="5851">
                  <a:moveTo>
                    <a:pt x="5678" y="1"/>
                  </a:moveTo>
                  <a:cubicBezTo>
                    <a:pt x="5637" y="1"/>
                    <a:pt x="5590" y="14"/>
                    <a:pt x="5540" y="43"/>
                  </a:cubicBezTo>
                  <a:lnTo>
                    <a:pt x="311" y="3063"/>
                  </a:lnTo>
                  <a:cubicBezTo>
                    <a:pt x="140" y="3163"/>
                    <a:pt x="0" y="3405"/>
                    <a:pt x="0" y="3602"/>
                  </a:cubicBezTo>
                  <a:lnTo>
                    <a:pt x="0" y="14142"/>
                  </a:lnTo>
                  <a:cubicBezTo>
                    <a:pt x="0" y="14285"/>
                    <a:pt x="70" y="14366"/>
                    <a:pt x="172" y="14366"/>
                  </a:cubicBezTo>
                  <a:cubicBezTo>
                    <a:pt x="214" y="14366"/>
                    <a:pt x="261" y="14352"/>
                    <a:pt x="311" y="14323"/>
                  </a:cubicBezTo>
                  <a:lnTo>
                    <a:pt x="5540" y="11305"/>
                  </a:lnTo>
                  <a:cubicBezTo>
                    <a:pt x="5713" y="11207"/>
                    <a:pt x="5850" y="10965"/>
                    <a:pt x="5850" y="10766"/>
                  </a:cubicBezTo>
                  <a:lnTo>
                    <a:pt x="5850" y="224"/>
                  </a:lnTo>
                  <a:cubicBezTo>
                    <a:pt x="5850" y="83"/>
                    <a:pt x="5781" y="1"/>
                    <a:pt x="56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21" name="Google Shape;221;p32"/>
            <p:cNvSpPr/>
            <p:nvPr/>
          </p:nvSpPr>
          <p:spPr>
            <a:xfrm>
              <a:off x="1246081" y="3258794"/>
              <a:ext cx="284037" cy="575210"/>
            </a:xfrm>
            <a:custGeom>
              <a:rect b="b" l="l" r="r" t="t"/>
              <a:pathLst>
                <a:path extrusionOk="0" h="11849" w="5851">
                  <a:moveTo>
                    <a:pt x="5680" y="0"/>
                  </a:moveTo>
                  <a:cubicBezTo>
                    <a:pt x="5638" y="0"/>
                    <a:pt x="5590" y="14"/>
                    <a:pt x="5540" y="43"/>
                  </a:cubicBezTo>
                  <a:lnTo>
                    <a:pt x="311" y="3060"/>
                  </a:lnTo>
                  <a:cubicBezTo>
                    <a:pt x="140" y="3159"/>
                    <a:pt x="0" y="3401"/>
                    <a:pt x="0" y="3599"/>
                  </a:cubicBezTo>
                  <a:lnTo>
                    <a:pt x="0" y="11849"/>
                  </a:lnTo>
                  <a:lnTo>
                    <a:pt x="5850" y="8470"/>
                  </a:lnTo>
                  <a:lnTo>
                    <a:pt x="5850" y="224"/>
                  </a:lnTo>
                  <a:cubicBezTo>
                    <a:pt x="5850" y="81"/>
                    <a:pt x="5782" y="0"/>
                    <a:pt x="56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22" name="Google Shape;222;p32"/>
            <p:cNvSpPr/>
            <p:nvPr/>
          </p:nvSpPr>
          <p:spPr>
            <a:xfrm>
              <a:off x="1577436" y="2466046"/>
              <a:ext cx="284182" cy="861431"/>
            </a:xfrm>
            <a:custGeom>
              <a:rect b="b" l="l" r="r" t="t"/>
              <a:pathLst>
                <a:path extrusionOk="0" h="17745" w="5854">
                  <a:moveTo>
                    <a:pt x="5679" y="1"/>
                  </a:moveTo>
                  <a:cubicBezTo>
                    <a:pt x="5637" y="1"/>
                    <a:pt x="5590" y="14"/>
                    <a:pt x="5539" y="43"/>
                  </a:cubicBezTo>
                  <a:lnTo>
                    <a:pt x="314" y="3063"/>
                  </a:lnTo>
                  <a:cubicBezTo>
                    <a:pt x="141" y="3162"/>
                    <a:pt x="1" y="3405"/>
                    <a:pt x="1" y="3603"/>
                  </a:cubicBezTo>
                  <a:lnTo>
                    <a:pt x="1" y="17520"/>
                  </a:lnTo>
                  <a:cubicBezTo>
                    <a:pt x="1" y="17663"/>
                    <a:pt x="71" y="17744"/>
                    <a:pt x="173" y="17744"/>
                  </a:cubicBezTo>
                  <a:cubicBezTo>
                    <a:pt x="216" y="17744"/>
                    <a:pt x="264" y="17730"/>
                    <a:pt x="314" y="17701"/>
                  </a:cubicBezTo>
                  <a:lnTo>
                    <a:pt x="5539" y="14685"/>
                  </a:lnTo>
                  <a:cubicBezTo>
                    <a:pt x="5714" y="14586"/>
                    <a:pt x="5854" y="14343"/>
                    <a:pt x="5854" y="14146"/>
                  </a:cubicBezTo>
                  <a:lnTo>
                    <a:pt x="5854" y="224"/>
                  </a:lnTo>
                  <a:cubicBezTo>
                    <a:pt x="5854" y="83"/>
                    <a:pt x="5783" y="1"/>
                    <a:pt x="56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23" name="Google Shape;223;p32"/>
            <p:cNvSpPr/>
            <p:nvPr/>
          </p:nvSpPr>
          <p:spPr>
            <a:xfrm>
              <a:off x="1908937" y="2274789"/>
              <a:ext cx="284037" cy="697446"/>
            </a:xfrm>
            <a:custGeom>
              <a:rect b="b" l="l" r="r" t="t"/>
              <a:pathLst>
                <a:path extrusionOk="0" h="14367" w="5851">
                  <a:moveTo>
                    <a:pt x="5680" y="0"/>
                  </a:moveTo>
                  <a:cubicBezTo>
                    <a:pt x="5638" y="0"/>
                    <a:pt x="5590" y="15"/>
                    <a:pt x="5540" y="45"/>
                  </a:cubicBezTo>
                  <a:lnTo>
                    <a:pt x="311" y="3061"/>
                  </a:lnTo>
                  <a:cubicBezTo>
                    <a:pt x="137" y="3161"/>
                    <a:pt x="1" y="3403"/>
                    <a:pt x="1" y="3600"/>
                  </a:cubicBezTo>
                  <a:lnTo>
                    <a:pt x="1" y="14143"/>
                  </a:lnTo>
                  <a:cubicBezTo>
                    <a:pt x="1" y="14284"/>
                    <a:pt x="70" y="14366"/>
                    <a:pt x="172" y="14366"/>
                  </a:cubicBezTo>
                  <a:cubicBezTo>
                    <a:pt x="214" y="14366"/>
                    <a:pt x="261" y="14353"/>
                    <a:pt x="311" y="14324"/>
                  </a:cubicBezTo>
                  <a:lnTo>
                    <a:pt x="5540" y="11303"/>
                  </a:lnTo>
                  <a:cubicBezTo>
                    <a:pt x="5711" y="11205"/>
                    <a:pt x="5851" y="10963"/>
                    <a:pt x="5851" y="10764"/>
                  </a:cubicBezTo>
                  <a:lnTo>
                    <a:pt x="5851" y="222"/>
                  </a:lnTo>
                  <a:cubicBezTo>
                    <a:pt x="5851" y="82"/>
                    <a:pt x="5781" y="0"/>
                    <a:pt x="56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24" name="Google Shape;224;p32"/>
            <p:cNvSpPr/>
            <p:nvPr/>
          </p:nvSpPr>
          <p:spPr>
            <a:xfrm>
              <a:off x="2240340" y="2083483"/>
              <a:ext cx="283988" cy="861382"/>
            </a:xfrm>
            <a:custGeom>
              <a:rect b="b" l="l" r="r" t="t"/>
              <a:pathLst>
                <a:path extrusionOk="0" h="17744" w="5850">
                  <a:moveTo>
                    <a:pt x="5678" y="0"/>
                  </a:moveTo>
                  <a:cubicBezTo>
                    <a:pt x="5636" y="0"/>
                    <a:pt x="5589" y="14"/>
                    <a:pt x="5539" y="43"/>
                  </a:cubicBezTo>
                  <a:lnTo>
                    <a:pt x="311" y="3060"/>
                  </a:lnTo>
                  <a:cubicBezTo>
                    <a:pt x="139" y="3159"/>
                    <a:pt x="0" y="3402"/>
                    <a:pt x="0" y="3600"/>
                  </a:cubicBezTo>
                  <a:lnTo>
                    <a:pt x="0" y="17522"/>
                  </a:lnTo>
                  <a:cubicBezTo>
                    <a:pt x="0" y="17662"/>
                    <a:pt x="71" y="17744"/>
                    <a:pt x="173" y="17744"/>
                  </a:cubicBezTo>
                  <a:cubicBezTo>
                    <a:pt x="214" y="17744"/>
                    <a:pt x="261" y="17730"/>
                    <a:pt x="311" y="17702"/>
                  </a:cubicBezTo>
                  <a:lnTo>
                    <a:pt x="5539" y="14682"/>
                  </a:lnTo>
                  <a:cubicBezTo>
                    <a:pt x="5709" y="14583"/>
                    <a:pt x="5849" y="14340"/>
                    <a:pt x="5849" y="14143"/>
                  </a:cubicBezTo>
                  <a:lnTo>
                    <a:pt x="5849" y="221"/>
                  </a:lnTo>
                  <a:cubicBezTo>
                    <a:pt x="5849" y="81"/>
                    <a:pt x="5779" y="0"/>
                    <a:pt x="56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25" name="Google Shape;225;p32"/>
            <p:cNvSpPr/>
            <p:nvPr/>
          </p:nvSpPr>
          <p:spPr>
            <a:xfrm>
              <a:off x="1577436" y="3231464"/>
              <a:ext cx="284182" cy="411176"/>
            </a:xfrm>
            <a:custGeom>
              <a:rect b="b" l="l" r="r" t="t"/>
              <a:pathLst>
                <a:path extrusionOk="0" h="8470" w="5854">
                  <a:moveTo>
                    <a:pt x="5681" y="0"/>
                  </a:moveTo>
                  <a:cubicBezTo>
                    <a:pt x="5638" y="0"/>
                    <a:pt x="5590" y="14"/>
                    <a:pt x="5539" y="43"/>
                  </a:cubicBezTo>
                  <a:lnTo>
                    <a:pt x="314" y="3060"/>
                  </a:lnTo>
                  <a:cubicBezTo>
                    <a:pt x="141" y="3159"/>
                    <a:pt x="1" y="3401"/>
                    <a:pt x="1" y="3600"/>
                  </a:cubicBezTo>
                  <a:lnTo>
                    <a:pt x="1" y="8469"/>
                  </a:lnTo>
                  <a:lnTo>
                    <a:pt x="5854" y="5094"/>
                  </a:lnTo>
                  <a:lnTo>
                    <a:pt x="5854" y="224"/>
                  </a:lnTo>
                  <a:cubicBezTo>
                    <a:pt x="5854" y="81"/>
                    <a:pt x="5784" y="0"/>
                    <a:pt x="56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26" name="Google Shape;226;p32"/>
            <p:cNvSpPr/>
            <p:nvPr/>
          </p:nvSpPr>
          <p:spPr>
            <a:xfrm>
              <a:off x="1908937" y="2876133"/>
              <a:ext cx="284037" cy="575307"/>
            </a:xfrm>
            <a:custGeom>
              <a:rect b="b" l="l" r="r" t="t"/>
              <a:pathLst>
                <a:path extrusionOk="0" h="11851" w="5851">
                  <a:moveTo>
                    <a:pt x="5677" y="0"/>
                  </a:moveTo>
                  <a:cubicBezTo>
                    <a:pt x="5636" y="0"/>
                    <a:pt x="5589" y="13"/>
                    <a:pt x="5540" y="42"/>
                  </a:cubicBezTo>
                  <a:lnTo>
                    <a:pt x="311" y="3059"/>
                  </a:lnTo>
                  <a:cubicBezTo>
                    <a:pt x="137" y="3162"/>
                    <a:pt x="1" y="3404"/>
                    <a:pt x="1" y="3602"/>
                  </a:cubicBezTo>
                  <a:lnTo>
                    <a:pt x="1" y="11851"/>
                  </a:lnTo>
                  <a:lnTo>
                    <a:pt x="5851" y="8472"/>
                  </a:lnTo>
                  <a:lnTo>
                    <a:pt x="5851" y="223"/>
                  </a:lnTo>
                  <a:cubicBezTo>
                    <a:pt x="5851" y="82"/>
                    <a:pt x="5780" y="0"/>
                    <a:pt x="56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27" name="Google Shape;227;p32"/>
            <p:cNvSpPr/>
            <p:nvPr/>
          </p:nvSpPr>
          <p:spPr>
            <a:xfrm>
              <a:off x="2240340" y="2848755"/>
              <a:ext cx="283988" cy="411370"/>
            </a:xfrm>
            <a:custGeom>
              <a:rect b="b" l="l" r="r" t="t"/>
              <a:pathLst>
                <a:path extrusionOk="0" h="8474" w="5850">
                  <a:moveTo>
                    <a:pt x="5676" y="1"/>
                  </a:moveTo>
                  <a:cubicBezTo>
                    <a:pt x="5635" y="1"/>
                    <a:pt x="5588" y="14"/>
                    <a:pt x="5539" y="43"/>
                  </a:cubicBezTo>
                  <a:lnTo>
                    <a:pt x="311" y="3063"/>
                  </a:lnTo>
                  <a:cubicBezTo>
                    <a:pt x="139" y="3162"/>
                    <a:pt x="0" y="3405"/>
                    <a:pt x="0" y="3603"/>
                  </a:cubicBezTo>
                  <a:lnTo>
                    <a:pt x="0" y="8473"/>
                  </a:lnTo>
                  <a:lnTo>
                    <a:pt x="5849" y="5094"/>
                  </a:lnTo>
                  <a:lnTo>
                    <a:pt x="5849" y="224"/>
                  </a:lnTo>
                  <a:cubicBezTo>
                    <a:pt x="5849" y="83"/>
                    <a:pt x="5779" y="1"/>
                    <a:pt x="56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28" name="Google Shape;228;p32"/>
            <p:cNvSpPr/>
            <p:nvPr/>
          </p:nvSpPr>
          <p:spPr>
            <a:xfrm>
              <a:off x="1624814" y="3313647"/>
              <a:ext cx="189423" cy="260007"/>
            </a:xfrm>
            <a:custGeom>
              <a:rect b="b" l="l" r="r" t="t"/>
              <a:pathLst>
                <a:path extrusionOk="0" h="5356" w="3902">
                  <a:moveTo>
                    <a:pt x="3730" y="0"/>
                  </a:moveTo>
                  <a:cubicBezTo>
                    <a:pt x="3688" y="0"/>
                    <a:pt x="3641" y="14"/>
                    <a:pt x="3591" y="43"/>
                  </a:cubicBezTo>
                  <a:lnTo>
                    <a:pt x="311" y="1934"/>
                  </a:lnTo>
                  <a:cubicBezTo>
                    <a:pt x="140" y="2033"/>
                    <a:pt x="0" y="2275"/>
                    <a:pt x="0" y="2473"/>
                  </a:cubicBezTo>
                  <a:lnTo>
                    <a:pt x="0" y="5131"/>
                  </a:lnTo>
                  <a:cubicBezTo>
                    <a:pt x="0" y="5274"/>
                    <a:pt x="70" y="5355"/>
                    <a:pt x="172" y="5355"/>
                  </a:cubicBezTo>
                  <a:cubicBezTo>
                    <a:pt x="214" y="5355"/>
                    <a:pt x="261" y="5341"/>
                    <a:pt x="311" y="5312"/>
                  </a:cubicBezTo>
                  <a:lnTo>
                    <a:pt x="3591" y="3422"/>
                  </a:lnTo>
                  <a:cubicBezTo>
                    <a:pt x="3762" y="3320"/>
                    <a:pt x="3902" y="3080"/>
                    <a:pt x="3902" y="2879"/>
                  </a:cubicBezTo>
                  <a:lnTo>
                    <a:pt x="3902" y="220"/>
                  </a:lnTo>
                  <a:cubicBezTo>
                    <a:pt x="3902" y="80"/>
                    <a:pt x="3832" y="0"/>
                    <a:pt x="37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29" name="Google Shape;229;p32"/>
            <p:cNvSpPr/>
            <p:nvPr/>
          </p:nvSpPr>
          <p:spPr>
            <a:xfrm>
              <a:off x="2287670" y="2930938"/>
              <a:ext cx="189471" cy="260056"/>
            </a:xfrm>
            <a:custGeom>
              <a:rect b="b" l="l" r="r" t="t"/>
              <a:pathLst>
                <a:path extrusionOk="0" h="5357" w="3903">
                  <a:moveTo>
                    <a:pt x="3728" y="1"/>
                  </a:moveTo>
                  <a:cubicBezTo>
                    <a:pt x="3685" y="1"/>
                    <a:pt x="3638" y="14"/>
                    <a:pt x="3588" y="43"/>
                  </a:cubicBezTo>
                  <a:lnTo>
                    <a:pt x="311" y="1934"/>
                  </a:lnTo>
                  <a:cubicBezTo>
                    <a:pt x="137" y="2036"/>
                    <a:pt x="1" y="2278"/>
                    <a:pt x="1" y="2476"/>
                  </a:cubicBezTo>
                  <a:lnTo>
                    <a:pt x="1" y="5135"/>
                  </a:lnTo>
                  <a:cubicBezTo>
                    <a:pt x="1" y="5275"/>
                    <a:pt x="69" y="5357"/>
                    <a:pt x="170" y="5357"/>
                  </a:cubicBezTo>
                  <a:cubicBezTo>
                    <a:pt x="212" y="5357"/>
                    <a:pt x="260" y="5343"/>
                    <a:pt x="311" y="5312"/>
                  </a:cubicBezTo>
                  <a:lnTo>
                    <a:pt x="3588" y="3422"/>
                  </a:lnTo>
                  <a:cubicBezTo>
                    <a:pt x="3762" y="3323"/>
                    <a:pt x="3902" y="3080"/>
                    <a:pt x="3902" y="2882"/>
                  </a:cubicBezTo>
                  <a:lnTo>
                    <a:pt x="3902" y="223"/>
                  </a:lnTo>
                  <a:cubicBezTo>
                    <a:pt x="3902" y="83"/>
                    <a:pt x="3831" y="1"/>
                    <a:pt x="37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30" name="Google Shape;230;p32"/>
            <p:cNvSpPr/>
            <p:nvPr/>
          </p:nvSpPr>
          <p:spPr>
            <a:xfrm>
              <a:off x="1293459" y="2739437"/>
              <a:ext cx="189423" cy="260056"/>
            </a:xfrm>
            <a:custGeom>
              <a:rect b="b" l="l" r="r" t="t"/>
              <a:pathLst>
                <a:path extrusionOk="0" h="5357" w="3902">
                  <a:moveTo>
                    <a:pt x="3727" y="0"/>
                  </a:moveTo>
                  <a:cubicBezTo>
                    <a:pt x="3685" y="0"/>
                    <a:pt x="3638" y="14"/>
                    <a:pt x="3587" y="42"/>
                  </a:cubicBezTo>
                  <a:lnTo>
                    <a:pt x="311" y="1936"/>
                  </a:lnTo>
                  <a:cubicBezTo>
                    <a:pt x="141" y="2035"/>
                    <a:pt x="0" y="2278"/>
                    <a:pt x="0" y="2476"/>
                  </a:cubicBezTo>
                  <a:lnTo>
                    <a:pt x="0" y="5135"/>
                  </a:lnTo>
                  <a:cubicBezTo>
                    <a:pt x="0" y="5274"/>
                    <a:pt x="70" y="5356"/>
                    <a:pt x="171" y="5356"/>
                  </a:cubicBezTo>
                  <a:cubicBezTo>
                    <a:pt x="213" y="5356"/>
                    <a:pt x="261" y="5342"/>
                    <a:pt x="311" y="5312"/>
                  </a:cubicBezTo>
                  <a:lnTo>
                    <a:pt x="3587" y="3421"/>
                  </a:lnTo>
                  <a:cubicBezTo>
                    <a:pt x="3762" y="3322"/>
                    <a:pt x="3902" y="3080"/>
                    <a:pt x="3902" y="2882"/>
                  </a:cubicBezTo>
                  <a:lnTo>
                    <a:pt x="3902" y="223"/>
                  </a:lnTo>
                  <a:cubicBezTo>
                    <a:pt x="3902" y="82"/>
                    <a:pt x="3831" y="0"/>
                    <a:pt x="37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31" name="Google Shape;231;p32"/>
            <p:cNvSpPr/>
            <p:nvPr/>
          </p:nvSpPr>
          <p:spPr>
            <a:xfrm>
              <a:off x="1293459" y="2928559"/>
              <a:ext cx="189423" cy="127868"/>
            </a:xfrm>
            <a:custGeom>
              <a:rect b="b" l="l" r="r" t="t"/>
              <a:pathLst>
                <a:path extrusionOk="0" h="2634" w="3902">
                  <a:moveTo>
                    <a:pt x="3786" y="1"/>
                  </a:moveTo>
                  <a:cubicBezTo>
                    <a:pt x="3758" y="1"/>
                    <a:pt x="3726" y="10"/>
                    <a:pt x="3693" y="31"/>
                  </a:cubicBezTo>
                  <a:lnTo>
                    <a:pt x="209" y="2041"/>
                  </a:lnTo>
                  <a:cubicBezTo>
                    <a:pt x="93" y="2109"/>
                    <a:pt x="0" y="2269"/>
                    <a:pt x="0" y="2402"/>
                  </a:cubicBezTo>
                  <a:lnTo>
                    <a:pt x="0" y="2484"/>
                  </a:lnTo>
                  <a:cubicBezTo>
                    <a:pt x="0" y="2578"/>
                    <a:pt x="47" y="2633"/>
                    <a:pt x="114" y="2633"/>
                  </a:cubicBezTo>
                  <a:cubicBezTo>
                    <a:pt x="143" y="2633"/>
                    <a:pt x="175" y="2624"/>
                    <a:pt x="209" y="2603"/>
                  </a:cubicBezTo>
                  <a:lnTo>
                    <a:pt x="3693" y="593"/>
                  </a:lnTo>
                  <a:cubicBezTo>
                    <a:pt x="3806" y="525"/>
                    <a:pt x="3902" y="365"/>
                    <a:pt x="3902" y="231"/>
                  </a:cubicBezTo>
                  <a:lnTo>
                    <a:pt x="3902" y="149"/>
                  </a:lnTo>
                  <a:cubicBezTo>
                    <a:pt x="3902" y="56"/>
                    <a:pt x="3854" y="1"/>
                    <a:pt x="37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32" name="Google Shape;232;p32"/>
            <p:cNvSpPr/>
            <p:nvPr/>
          </p:nvSpPr>
          <p:spPr>
            <a:xfrm>
              <a:off x="1293459" y="2983266"/>
              <a:ext cx="189423" cy="127819"/>
            </a:xfrm>
            <a:custGeom>
              <a:rect b="b" l="l" r="r" t="t"/>
              <a:pathLst>
                <a:path extrusionOk="0" h="2633" w="3902">
                  <a:moveTo>
                    <a:pt x="3786" y="0"/>
                  </a:moveTo>
                  <a:cubicBezTo>
                    <a:pt x="3758" y="0"/>
                    <a:pt x="3726" y="10"/>
                    <a:pt x="3693" y="30"/>
                  </a:cubicBezTo>
                  <a:lnTo>
                    <a:pt x="209" y="2040"/>
                  </a:lnTo>
                  <a:cubicBezTo>
                    <a:pt x="93" y="2108"/>
                    <a:pt x="0" y="2269"/>
                    <a:pt x="0" y="2401"/>
                  </a:cubicBezTo>
                  <a:lnTo>
                    <a:pt x="0" y="2483"/>
                  </a:lnTo>
                  <a:cubicBezTo>
                    <a:pt x="0" y="2577"/>
                    <a:pt x="47" y="2633"/>
                    <a:pt x="114" y="2633"/>
                  </a:cubicBezTo>
                  <a:cubicBezTo>
                    <a:pt x="143" y="2633"/>
                    <a:pt x="175" y="2623"/>
                    <a:pt x="209" y="2603"/>
                  </a:cubicBezTo>
                  <a:lnTo>
                    <a:pt x="3693" y="593"/>
                  </a:lnTo>
                  <a:cubicBezTo>
                    <a:pt x="3806" y="525"/>
                    <a:pt x="3902" y="364"/>
                    <a:pt x="3902" y="231"/>
                  </a:cubicBezTo>
                  <a:lnTo>
                    <a:pt x="3902" y="149"/>
                  </a:lnTo>
                  <a:cubicBezTo>
                    <a:pt x="3902" y="55"/>
                    <a:pt x="3854" y="0"/>
                    <a:pt x="37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33" name="Google Shape;233;p32"/>
            <p:cNvSpPr/>
            <p:nvPr/>
          </p:nvSpPr>
          <p:spPr>
            <a:xfrm>
              <a:off x="1293459" y="3037828"/>
              <a:ext cx="189423" cy="127868"/>
            </a:xfrm>
            <a:custGeom>
              <a:rect b="b" l="l" r="r" t="t"/>
              <a:pathLst>
                <a:path extrusionOk="0" h="2634" w="3902">
                  <a:moveTo>
                    <a:pt x="3784" y="1"/>
                  </a:moveTo>
                  <a:cubicBezTo>
                    <a:pt x="3756" y="1"/>
                    <a:pt x="3725" y="10"/>
                    <a:pt x="3693" y="28"/>
                  </a:cubicBezTo>
                  <a:lnTo>
                    <a:pt x="209" y="2042"/>
                  </a:lnTo>
                  <a:cubicBezTo>
                    <a:pt x="93" y="2107"/>
                    <a:pt x="0" y="2271"/>
                    <a:pt x="0" y="2404"/>
                  </a:cubicBezTo>
                  <a:lnTo>
                    <a:pt x="0" y="2485"/>
                  </a:lnTo>
                  <a:cubicBezTo>
                    <a:pt x="0" y="2580"/>
                    <a:pt x="47" y="2633"/>
                    <a:pt x="115" y="2633"/>
                  </a:cubicBezTo>
                  <a:cubicBezTo>
                    <a:pt x="143" y="2633"/>
                    <a:pt x="175" y="2624"/>
                    <a:pt x="209" y="2605"/>
                  </a:cubicBezTo>
                  <a:lnTo>
                    <a:pt x="3693" y="592"/>
                  </a:lnTo>
                  <a:cubicBezTo>
                    <a:pt x="3806" y="527"/>
                    <a:pt x="3902" y="366"/>
                    <a:pt x="3902" y="233"/>
                  </a:cubicBezTo>
                  <a:lnTo>
                    <a:pt x="3902" y="151"/>
                  </a:lnTo>
                  <a:cubicBezTo>
                    <a:pt x="3902" y="56"/>
                    <a:pt x="3853" y="1"/>
                    <a:pt x="37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34" name="Google Shape;234;p32"/>
            <p:cNvSpPr/>
            <p:nvPr/>
          </p:nvSpPr>
          <p:spPr>
            <a:xfrm>
              <a:off x="1293459" y="3092536"/>
              <a:ext cx="189423" cy="127819"/>
            </a:xfrm>
            <a:custGeom>
              <a:rect b="b" l="l" r="r" t="t"/>
              <a:pathLst>
                <a:path extrusionOk="0" h="2633" w="3902">
                  <a:moveTo>
                    <a:pt x="3784" y="0"/>
                  </a:moveTo>
                  <a:cubicBezTo>
                    <a:pt x="3756" y="0"/>
                    <a:pt x="3725" y="9"/>
                    <a:pt x="3693" y="27"/>
                  </a:cubicBezTo>
                  <a:lnTo>
                    <a:pt x="209" y="2042"/>
                  </a:lnTo>
                  <a:cubicBezTo>
                    <a:pt x="93" y="2106"/>
                    <a:pt x="0" y="2270"/>
                    <a:pt x="0" y="2403"/>
                  </a:cubicBezTo>
                  <a:lnTo>
                    <a:pt x="0" y="2485"/>
                  </a:lnTo>
                  <a:cubicBezTo>
                    <a:pt x="0" y="2579"/>
                    <a:pt x="47" y="2632"/>
                    <a:pt x="115" y="2632"/>
                  </a:cubicBezTo>
                  <a:cubicBezTo>
                    <a:pt x="143" y="2632"/>
                    <a:pt x="175" y="2623"/>
                    <a:pt x="209" y="2604"/>
                  </a:cubicBezTo>
                  <a:lnTo>
                    <a:pt x="3693" y="591"/>
                  </a:lnTo>
                  <a:cubicBezTo>
                    <a:pt x="3806" y="526"/>
                    <a:pt x="3902" y="366"/>
                    <a:pt x="3902" y="232"/>
                  </a:cubicBezTo>
                  <a:lnTo>
                    <a:pt x="3902" y="150"/>
                  </a:lnTo>
                  <a:cubicBezTo>
                    <a:pt x="3902" y="55"/>
                    <a:pt x="3853" y="0"/>
                    <a:pt x="37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35" name="Google Shape;235;p32"/>
            <p:cNvSpPr/>
            <p:nvPr/>
          </p:nvSpPr>
          <p:spPr>
            <a:xfrm>
              <a:off x="1293459" y="3147194"/>
              <a:ext cx="189423" cy="127819"/>
            </a:xfrm>
            <a:custGeom>
              <a:rect b="b" l="l" r="r" t="t"/>
              <a:pathLst>
                <a:path extrusionOk="0" h="2633" w="3902">
                  <a:moveTo>
                    <a:pt x="3784" y="1"/>
                  </a:moveTo>
                  <a:cubicBezTo>
                    <a:pt x="3756" y="1"/>
                    <a:pt x="3725" y="9"/>
                    <a:pt x="3693" y="28"/>
                  </a:cubicBezTo>
                  <a:lnTo>
                    <a:pt x="209" y="2042"/>
                  </a:lnTo>
                  <a:cubicBezTo>
                    <a:pt x="93" y="2107"/>
                    <a:pt x="0" y="2270"/>
                    <a:pt x="0" y="2400"/>
                  </a:cubicBezTo>
                  <a:lnTo>
                    <a:pt x="0" y="2485"/>
                  </a:lnTo>
                  <a:cubicBezTo>
                    <a:pt x="0" y="2580"/>
                    <a:pt x="47" y="2633"/>
                    <a:pt x="115" y="2633"/>
                  </a:cubicBezTo>
                  <a:cubicBezTo>
                    <a:pt x="143" y="2633"/>
                    <a:pt x="175" y="2624"/>
                    <a:pt x="209" y="2605"/>
                  </a:cubicBezTo>
                  <a:lnTo>
                    <a:pt x="3693" y="591"/>
                  </a:lnTo>
                  <a:cubicBezTo>
                    <a:pt x="3806" y="527"/>
                    <a:pt x="3902" y="366"/>
                    <a:pt x="3902" y="232"/>
                  </a:cubicBezTo>
                  <a:lnTo>
                    <a:pt x="3902" y="151"/>
                  </a:lnTo>
                  <a:cubicBezTo>
                    <a:pt x="3902" y="56"/>
                    <a:pt x="3853" y="1"/>
                    <a:pt x="37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36" name="Google Shape;236;p32"/>
            <p:cNvSpPr/>
            <p:nvPr/>
          </p:nvSpPr>
          <p:spPr>
            <a:xfrm>
              <a:off x="1624814" y="2548083"/>
              <a:ext cx="189423" cy="260104"/>
            </a:xfrm>
            <a:custGeom>
              <a:rect b="b" l="l" r="r" t="t"/>
              <a:pathLst>
                <a:path extrusionOk="0" h="5358" w="3902">
                  <a:moveTo>
                    <a:pt x="3728" y="0"/>
                  </a:moveTo>
                  <a:cubicBezTo>
                    <a:pt x="3687" y="0"/>
                    <a:pt x="3640" y="14"/>
                    <a:pt x="3591" y="42"/>
                  </a:cubicBezTo>
                  <a:lnTo>
                    <a:pt x="311" y="1937"/>
                  </a:lnTo>
                  <a:cubicBezTo>
                    <a:pt x="140" y="2036"/>
                    <a:pt x="0" y="2278"/>
                    <a:pt x="0" y="2476"/>
                  </a:cubicBezTo>
                  <a:lnTo>
                    <a:pt x="0" y="5134"/>
                  </a:lnTo>
                  <a:cubicBezTo>
                    <a:pt x="0" y="5275"/>
                    <a:pt x="71" y="5358"/>
                    <a:pt x="174" y="5358"/>
                  </a:cubicBezTo>
                  <a:cubicBezTo>
                    <a:pt x="215" y="5358"/>
                    <a:pt x="262" y="5344"/>
                    <a:pt x="311" y="5315"/>
                  </a:cubicBezTo>
                  <a:lnTo>
                    <a:pt x="3591" y="3421"/>
                  </a:lnTo>
                  <a:cubicBezTo>
                    <a:pt x="3762" y="3323"/>
                    <a:pt x="3902" y="3080"/>
                    <a:pt x="3902" y="2882"/>
                  </a:cubicBezTo>
                  <a:lnTo>
                    <a:pt x="3902" y="223"/>
                  </a:lnTo>
                  <a:cubicBezTo>
                    <a:pt x="3902" y="82"/>
                    <a:pt x="3831" y="0"/>
                    <a:pt x="37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37" name="Google Shape;237;p32"/>
            <p:cNvSpPr/>
            <p:nvPr/>
          </p:nvSpPr>
          <p:spPr>
            <a:xfrm>
              <a:off x="1624814" y="2737204"/>
              <a:ext cx="189423" cy="127868"/>
            </a:xfrm>
            <a:custGeom>
              <a:rect b="b" l="l" r="r" t="t"/>
              <a:pathLst>
                <a:path extrusionOk="0" h="2634" w="3902">
                  <a:moveTo>
                    <a:pt x="3788" y="1"/>
                  </a:moveTo>
                  <a:cubicBezTo>
                    <a:pt x="3759" y="1"/>
                    <a:pt x="3727" y="10"/>
                    <a:pt x="3694" y="30"/>
                  </a:cubicBezTo>
                  <a:lnTo>
                    <a:pt x="209" y="2040"/>
                  </a:lnTo>
                  <a:cubicBezTo>
                    <a:pt x="93" y="2109"/>
                    <a:pt x="0" y="2269"/>
                    <a:pt x="0" y="2402"/>
                  </a:cubicBezTo>
                  <a:lnTo>
                    <a:pt x="0" y="2484"/>
                  </a:lnTo>
                  <a:cubicBezTo>
                    <a:pt x="0" y="2578"/>
                    <a:pt x="47" y="2633"/>
                    <a:pt x="115" y="2633"/>
                  </a:cubicBezTo>
                  <a:cubicBezTo>
                    <a:pt x="143" y="2633"/>
                    <a:pt x="175" y="2624"/>
                    <a:pt x="209" y="2604"/>
                  </a:cubicBezTo>
                  <a:lnTo>
                    <a:pt x="3694" y="594"/>
                  </a:lnTo>
                  <a:cubicBezTo>
                    <a:pt x="3809" y="525"/>
                    <a:pt x="3902" y="364"/>
                    <a:pt x="3902" y="232"/>
                  </a:cubicBezTo>
                  <a:lnTo>
                    <a:pt x="3902" y="150"/>
                  </a:lnTo>
                  <a:cubicBezTo>
                    <a:pt x="3902" y="55"/>
                    <a:pt x="3855" y="1"/>
                    <a:pt x="37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38" name="Google Shape;238;p32"/>
            <p:cNvSpPr/>
            <p:nvPr/>
          </p:nvSpPr>
          <p:spPr>
            <a:xfrm>
              <a:off x="1624814" y="2791912"/>
              <a:ext cx="189423" cy="127819"/>
            </a:xfrm>
            <a:custGeom>
              <a:rect b="b" l="l" r="r" t="t"/>
              <a:pathLst>
                <a:path extrusionOk="0" h="2633" w="3902">
                  <a:moveTo>
                    <a:pt x="3788" y="0"/>
                  </a:moveTo>
                  <a:cubicBezTo>
                    <a:pt x="3759" y="0"/>
                    <a:pt x="3727" y="10"/>
                    <a:pt x="3694" y="29"/>
                  </a:cubicBezTo>
                  <a:lnTo>
                    <a:pt x="209" y="2040"/>
                  </a:lnTo>
                  <a:cubicBezTo>
                    <a:pt x="93" y="2108"/>
                    <a:pt x="0" y="2268"/>
                    <a:pt x="0" y="2402"/>
                  </a:cubicBezTo>
                  <a:lnTo>
                    <a:pt x="0" y="2484"/>
                  </a:lnTo>
                  <a:cubicBezTo>
                    <a:pt x="0" y="2577"/>
                    <a:pt x="47" y="2632"/>
                    <a:pt x="115" y="2632"/>
                  </a:cubicBezTo>
                  <a:cubicBezTo>
                    <a:pt x="143" y="2632"/>
                    <a:pt x="175" y="2623"/>
                    <a:pt x="209" y="2603"/>
                  </a:cubicBezTo>
                  <a:lnTo>
                    <a:pt x="3694" y="593"/>
                  </a:lnTo>
                  <a:cubicBezTo>
                    <a:pt x="3809" y="524"/>
                    <a:pt x="3902" y="364"/>
                    <a:pt x="3902" y="231"/>
                  </a:cubicBezTo>
                  <a:lnTo>
                    <a:pt x="3902" y="149"/>
                  </a:lnTo>
                  <a:cubicBezTo>
                    <a:pt x="3902" y="55"/>
                    <a:pt x="3855" y="0"/>
                    <a:pt x="37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39" name="Google Shape;239;p32"/>
            <p:cNvSpPr/>
            <p:nvPr/>
          </p:nvSpPr>
          <p:spPr>
            <a:xfrm>
              <a:off x="1624814" y="2846571"/>
              <a:ext cx="189423" cy="127819"/>
            </a:xfrm>
            <a:custGeom>
              <a:rect b="b" l="l" r="r" t="t"/>
              <a:pathLst>
                <a:path extrusionOk="0" h="2633" w="3902">
                  <a:moveTo>
                    <a:pt x="3788" y="0"/>
                  </a:moveTo>
                  <a:cubicBezTo>
                    <a:pt x="3759" y="0"/>
                    <a:pt x="3727" y="10"/>
                    <a:pt x="3694" y="30"/>
                  </a:cubicBezTo>
                  <a:lnTo>
                    <a:pt x="209" y="2040"/>
                  </a:lnTo>
                  <a:cubicBezTo>
                    <a:pt x="93" y="2109"/>
                    <a:pt x="0" y="2268"/>
                    <a:pt x="0" y="2402"/>
                  </a:cubicBezTo>
                  <a:lnTo>
                    <a:pt x="0" y="2484"/>
                  </a:lnTo>
                  <a:cubicBezTo>
                    <a:pt x="0" y="2578"/>
                    <a:pt x="47" y="2633"/>
                    <a:pt x="115" y="2633"/>
                  </a:cubicBezTo>
                  <a:cubicBezTo>
                    <a:pt x="143" y="2633"/>
                    <a:pt x="175" y="2623"/>
                    <a:pt x="209" y="2603"/>
                  </a:cubicBezTo>
                  <a:lnTo>
                    <a:pt x="3694" y="593"/>
                  </a:lnTo>
                  <a:cubicBezTo>
                    <a:pt x="3809" y="525"/>
                    <a:pt x="3902" y="364"/>
                    <a:pt x="3902" y="231"/>
                  </a:cubicBezTo>
                  <a:lnTo>
                    <a:pt x="3902" y="149"/>
                  </a:lnTo>
                  <a:cubicBezTo>
                    <a:pt x="3902" y="55"/>
                    <a:pt x="3855" y="0"/>
                    <a:pt x="37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40" name="Google Shape;240;p32"/>
            <p:cNvSpPr/>
            <p:nvPr/>
          </p:nvSpPr>
          <p:spPr>
            <a:xfrm>
              <a:off x="1624814" y="2901230"/>
              <a:ext cx="189423" cy="127770"/>
            </a:xfrm>
            <a:custGeom>
              <a:rect b="b" l="l" r="r" t="t"/>
              <a:pathLst>
                <a:path extrusionOk="0" h="2632" w="3902">
                  <a:moveTo>
                    <a:pt x="3788" y="1"/>
                  </a:moveTo>
                  <a:cubicBezTo>
                    <a:pt x="3759" y="1"/>
                    <a:pt x="3727" y="10"/>
                    <a:pt x="3694" y="30"/>
                  </a:cubicBezTo>
                  <a:lnTo>
                    <a:pt x="209" y="2040"/>
                  </a:lnTo>
                  <a:cubicBezTo>
                    <a:pt x="93" y="2109"/>
                    <a:pt x="0" y="2269"/>
                    <a:pt x="0" y="2402"/>
                  </a:cubicBezTo>
                  <a:lnTo>
                    <a:pt x="0" y="2484"/>
                  </a:lnTo>
                  <a:cubicBezTo>
                    <a:pt x="0" y="2578"/>
                    <a:pt x="47" y="2632"/>
                    <a:pt x="115" y="2632"/>
                  </a:cubicBezTo>
                  <a:cubicBezTo>
                    <a:pt x="143" y="2632"/>
                    <a:pt x="175" y="2623"/>
                    <a:pt x="209" y="2604"/>
                  </a:cubicBezTo>
                  <a:lnTo>
                    <a:pt x="3694" y="594"/>
                  </a:lnTo>
                  <a:cubicBezTo>
                    <a:pt x="3809" y="525"/>
                    <a:pt x="3902" y="364"/>
                    <a:pt x="3902" y="232"/>
                  </a:cubicBezTo>
                  <a:lnTo>
                    <a:pt x="3902" y="150"/>
                  </a:lnTo>
                  <a:cubicBezTo>
                    <a:pt x="3902" y="55"/>
                    <a:pt x="3855" y="1"/>
                    <a:pt x="37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41" name="Google Shape;241;p32"/>
            <p:cNvSpPr/>
            <p:nvPr/>
          </p:nvSpPr>
          <p:spPr>
            <a:xfrm>
              <a:off x="1624814" y="2955840"/>
              <a:ext cx="189423" cy="127819"/>
            </a:xfrm>
            <a:custGeom>
              <a:rect b="b" l="l" r="r" t="t"/>
              <a:pathLst>
                <a:path extrusionOk="0" h="2633" w="3902">
                  <a:moveTo>
                    <a:pt x="3785" y="1"/>
                  </a:moveTo>
                  <a:cubicBezTo>
                    <a:pt x="3758" y="1"/>
                    <a:pt x="3727" y="10"/>
                    <a:pt x="3694" y="28"/>
                  </a:cubicBezTo>
                  <a:lnTo>
                    <a:pt x="209" y="2041"/>
                  </a:lnTo>
                  <a:cubicBezTo>
                    <a:pt x="93" y="2106"/>
                    <a:pt x="0" y="2270"/>
                    <a:pt x="0" y="2404"/>
                  </a:cubicBezTo>
                  <a:lnTo>
                    <a:pt x="0" y="2485"/>
                  </a:lnTo>
                  <a:cubicBezTo>
                    <a:pt x="0" y="2580"/>
                    <a:pt x="47" y="2633"/>
                    <a:pt x="115" y="2633"/>
                  </a:cubicBezTo>
                  <a:cubicBezTo>
                    <a:pt x="143" y="2633"/>
                    <a:pt x="175" y="2624"/>
                    <a:pt x="209" y="2605"/>
                  </a:cubicBezTo>
                  <a:lnTo>
                    <a:pt x="3694" y="591"/>
                  </a:lnTo>
                  <a:cubicBezTo>
                    <a:pt x="3809" y="526"/>
                    <a:pt x="3902" y="366"/>
                    <a:pt x="3902" y="233"/>
                  </a:cubicBezTo>
                  <a:lnTo>
                    <a:pt x="3902" y="151"/>
                  </a:lnTo>
                  <a:cubicBezTo>
                    <a:pt x="3902" y="56"/>
                    <a:pt x="3854" y="1"/>
                    <a:pt x="37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42" name="Google Shape;242;p32"/>
            <p:cNvSpPr/>
            <p:nvPr/>
          </p:nvSpPr>
          <p:spPr>
            <a:xfrm>
              <a:off x="1624814" y="3010596"/>
              <a:ext cx="189423" cy="127770"/>
            </a:xfrm>
            <a:custGeom>
              <a:rect b="b" l="l" r="r" t="t"/>
              <a:pathLst>
                <a:path extrusionOk="0" h="2632" w="3902">
                  <a:moveTo>
                    <a:pt x="3788" y="0"/>
                  </a:moveTo>
                  <a:cubicBezTo>
                    <a:pt x="3759" y="0"/>
                    <a:pt x="3727" y="10"/>
                    <a:pt x="3694" y="30"/>
                  </a:cubicBezTo>
                  <a:lnTo>
                    <a:pt x="209" y="2040"/>
                  </a:lnTo>
                  <a:cubicBezTo>
                    <a:pt x="93" y="2109"/>
                    <a:pt x="0" y="2268"/>
                    <a:pt x="0" y="2402"/>
                  </a:cubicBezTo>
                  <a:lnTo>
                    <a:pt x="0" y="2484"/>
                  </a:lnTo>
                  <a:cubicBezTo>
                    <a:pt x="0" y="2578"/>
                    <a:pt x="47" y="2631"/>
                    <a:pt x="115" y="2631"/>
                  </a:cubicBezTo>
                  <a:cubicBezTo>
                    <a:pt x="143" y="2631"/>
                    <a:pt x="175" y="2622"/>
                    <a:pt x="209" y="2603"/>
                  </a:cubicBezTo>
                  <a:lnTo>
                    <a:pt x="3694" y="593"/>
                  </a:lnTo>
                  <a:cubicBezTo>
                    <a:pt x="3809" y="524"/>
                    <a:pt x="3902" y="364"/>
                    <a:pt x="3902" y="231"/>
                  </a:cubicBezTo>
                  <a:lnTo>
                    <a:pt x="3902" y="149"/>
                  </a:lnTo>
                  <a:cubicBezTo>
                    <a:pt x="3902" y="55"/>
                    <a:pt x="3855" y="0"/>
                    <a:pt x="37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43" name="Google Shape;243;p32"/>
            <p:cNvSpPr/>
            <p:nvPr/>
          </p:nvSpPr>
          <p:spPr>
            <a:xfrm>
              <a:off x="1624814" y="3065206"/>
              <a:ext cx="189423" cy="127819"/>
            </a:xfrm>
            <a:custGeom>
              <a:rect b="b" l="l" r="r" t="t"/>
              <a:pathLst>
                <a:path extrusionOk="0" h="2633" w="3902">
                  <a:moveTo>
                    <a:pt x="3785" y="0"/>
                  </a:moveTo>
                  <a:cubicBezTo>
                    <a:pt x="3758" y="0"/>
                    <a:pt x="3727" y="9"/>
                    <a:pt x="3694" y="28"/>
                  </a:cubicBezTo>
                  <a:lnTo>
                    <a:pt x="209" y="2041"/>
                  </a:lnTo>
                  <a:cubicBezTo>
                    <a:pt x="93" y="2106"/>
                    <a:pt x="0" y="2270"/>
                    <a:pt x="0" y="2403"/>
                  </a:cubicBezTo>
                  <a:lnTo>
                    <a:pt x="0" y="2485"/>
                  </a:lnTo>
                  <a:cubicBezTo>
                    <a:pt x="0" y="2579"/>
                    <a:pt x="47" y="2632"/>
                    <a:pt x="115" y="2632"/>
                  </a:cubicBezTo>
                  <a:cubicBezTo>
                    <a:pt x="143" y="2632"/>
                    <a:pt x="175" y="2623"/>
                    <a:pt x="209" y="2605"/>
                  </a:cubicBezTo>
                  <a:lnTo>
                    <a:pt x="3694" y="590"/>
                  </a:lnTo>
                  <a:cubicBezTo>
                    <a:pt x="3809" y="526"/>
                    <a:pt x="3902" y="365"/>
                    <a:pt x="3902" y="232"/>
                  </a:cubicBezTo>
                  <a:lnTo>
                    <a:pt x="3902" y="151"/>
                  </a:lnTo>
                  <a:cubicBezTo>
                    <a:pt x="3902" y="55"/>
                    <a:pt x="3854" y="0"/>
                    <a:pt x="3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44" name="Google Shape;244;p32"/>
            <p:cNvSpPr/>
            <p:nvPr/>
          </p:nvSpPr>
          <p:spPr>
            <a:xfrm>
              <a:off x="1624814" y="3119865"/>
              <a:ext cx="189423" cy="127819"/>
            </a:xfrm>
            <a:custGeom>
              <a:rect b="b" l="l" r="r" t="t"/>
              <a:pathLst>
                <a:path extrusionOk="0" h="2633" w="3902">
                  <a:moveTo>
                    <a:pt x="3785" y="1"/>
                  </a:moveTo>
                  <a:cubicBezTo>
                    <a:pt x="3758" y="1"/>
                    <a:pt x="3727" y="9"/>
                    <a:pt x="3694" y="28"/>
                  </a:cubicBezTo>
                  <a:lnTo>
                    <a:pt x="209" y="2041"/>
                  </a:lnTo>
                  <a:cubicBezTo>
                    <a:pt x="93" y="2106"/>
                    <a:pt x="0" y="2270"/>
                    <a:pt x="0" y="2400"/>
                  </a:cubicBezTo>
                  <a:lnTo>
                    <a:pt x="0" y="2485"/>
                  </a:lnTo>
                  <a:cubicBezTo>
                    <a:pt x="0" y="2579"/>
                    <a:pt x="47" y="2633"/>
                    <a:pt x="115" y="2633"/>
                  </a:cubicBezTo>
                  <a:cubicBezTo>
                    <a:pt x="143" y="2633"/>
                    <a:pt x="175" y="2624"/>
                    <a:pt x="209" y="2605"/>
                  </a:cubicBezTo>
                  <a:lnTo>
                    <a:pt x="3694" y="591"/>
                  </a:lnTo>
                  <a:cubicBezTo>
                    <a:pt x="3809" y="526"/>
                    <a:pt x="3902" y="365"/>
                    <a:pt x="3902" y="233"/>
                  </a:cubicBezTo>
                  <a:lnTo>
                    <a:pt x="3902" y="151"/>
                  </a:lnTo>
                  <a:cubicBezTo>
                    <a:pt x="3902" y="55"/>
                    <a:pt x="3854" y="1"/>
                    <a:pt x="37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45" name="Google Shape;245;p32"/>
            <p:cNvSpPr/>
            <p:nvPr/>
          </p:nvSpPr>
          <p:spPr>
            <a:xfrm>
              <a:off x="1293459" y="3340830"/>
              <a:ext cx="189423" cy="260056"/>
            </a:xfrm>
            <a:custGeom>
              <a:rect b="b" l="l" r="r" t="t"/>
              <a:pathLst>
                <a:path extrusionOk="0" h="5357" w="3902">
                  <a:moveTo>
                    <a:pt x="3727" y="0"/>
                  </a:moveTo>
                  <a:cubicBezTo>
                    <a:pt x="3685" y="0"/>
                    <a:pt x="3638" y="14"/>
                    <a:pt x="3587" y="43"/>
                  </a:cubicBezTo>
                  <a:lnTo>
                    <a:pt x="311" y="1936"/>
                  </a:lnTo>
                  <a:cubicBezTo>
                    <a:pt x="141" y="2035"/>
                    <a:pt x="0" y="2278"/>
                    <a:pt x="0" y="2476"/>
                  </a:cubicBezTo>
                  <a:lnTo>
                    <a:pt x="0" y="5135"/>
                  </a:lnTo>
                  <a:cubicBezTo>
                    <a:pt x="0" y="5274"/>
                    <a:pt x="70" y="5356"/>
                    <a:pt x="171" y="5356"/>
                  </a:cubicBezTo>
                  <a:cubicBezTo>
                    <a:pt x="213" y="5356"/>
                    <a:pt x="261" y="5342"/>
                    <a:pt x="311" y="5312"/>
                  </a:cubicBezTo>
                  <a:lnTo>
                    <a:pt x="3587" y="3421"/>
                  </a:lnTo>
                  <a:cubicBezTo>
                    <a:pt x="3762" y="3322"/>
                    <a:pt x="3902" y="3080"/>
                    <a:pt x="3902" y="2882"/>
                  </a:cubicBezTo>
                  <a:lnTo>
                    <a:pt x="3902" y="224"/>
                  </a:lnTo>
                  <a:cubicBezTo>
                    <a:pt x="3902" y="83"/>
                    <a:pt x="3831" y="0"/>
                    <a:pt x="37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46" name="Google Shape;246;p32"/>
            <p:cNvSpPr/>
            <p:nvPr/>
          </p:nvSpPr>
          <p:spPr>
            <a:xfrm>
              <a:off x="1293459" y="3530001"/>
              <a:ext cx="189423" cy="127819"/>
            </a:xfrm>
            <a:custGeom>
              <a:rect b="b" l="l" r="r" t="t"/>
              <a:pathLst>
                <a:path extrusionOk="0" h="2633" w="3902">
                  <a:moveTo>
                    <a:pt x="3786" y="0"/>
                  </a:moveTo>
                  <a:cubicBezTo>
                    <a:pt x="3758" y="0"/>
                    <a:pt x="3726" y="10"/>
                    <a:pt x="3693" y="30"/>
                  </a:cubicBezTo>
                  <a:lnTo>
                    <a:pt x="209" y="2040"/>
                  </a:lnTo>
                  <a:cubicBezTo>
                    <a:pt x="93" y="2108"/>
                    <a:pt x="0" y="2268"/>
                    <a:pt x="0" y="2401"/>
                  </a:cubicBezTo>
                  <a:lnTo>
                    <a:pt x="0" y="2483"/>
                  </a:lnTo>
                  <a:cubicBezTo>
                    <a:pt x="0" y="2577"/>
                    <a:pt x="47" y="2632"/>
                    <a:pt x="114" y="2632"/>
                  </a:cubicBezTo>
                  <a:cubicBezTo>
                    <a:pt x="143" y="2632"/>
                    <a:pt x="175" y="2623"/>
                    <a:pt x="209" y="2603"/>
                  </a:cubicBezTo>
                  <a:lnTo>
                    <a:pt x="3693" y="593"/>
                  </a:lnTo>
                  <a:cubicBezTo>
                    <a:pt x="3806" y="525"/>
                    <a:pt x="3902" y="364"/>
                    <a:pt x="3902" y="230"/>
                  </a:cubicBezTo>
                  <a:lnTo>
                    <a:pt x="3902" y="149"/>
                  </a:lnTo>
                  <a:cubicBezTo>
                    <a:pt x="3902" y="55"/>
                    <a:pt x="3854" y="0"/>
                    <a:pt x="37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47" name="Google Shape;247;p32"/>
            <p:cNvSpPr/>
            <p:nvPr/>
          </p:nvSpPr>
          <p:spPr>
            <a:xfrm>
              <a:off x="1293459" y="3584562"/>
              <a:ext cx="189423" cy="127819"/>
            </a:xfrm>
            <a:custGeom>
              <a:rect b="b" l="l" r="r" t="t"/>
              <a:pathLst>
                <a:path extrusionOk="0" h="2633" w="3902">
                  <a:moveTo>
                    <a:pt x="3784" y="1"/>
                  </a:moveTo>
                  <a:cubicBezTo>
                    <a:pt x="3756" y="1"/>
                    <a:pt x="3725" y="10"/>
                    <a:pt x="3693" y="28"/>
                  </a:cubicBezTo>
                  <a:lnTo>
                    <a:pt x="209" y="2042"/>
                  </a:lnTo>
                  <a:cubicBezTo>
                    <a:pt x="93" y="2107"/>
                    <a:pt x="0" y="2271"/>
                    <a:pt x="0" y="2403"/>
                  </a:cubicBezTo>
                  <a:lnTo>
                    <a:pt x="0" y="2485"/>
                  </a:lnTo>
                  <a:cubicBezTo>
                    <a:pt x="0" y="2580"/>
                    <a:pt x="47" y="2633"/>
                    <a:pt x="115" y="2633"/>
                  </a:cubicBezTo>
                  <a:cubicBezTo>
                    <a:pt x="143" y="2633"/>
                    <a:pt x="175" y="2624"/>
                    <a:pt x="209" y="2605"/>
                  </a:cubicBezTo>
                  <a:lnTo>
                    <a:pt x="3693" y="592"/>
                  </a:lnTo>
                  <a:cubicBezTo>
                    <a:pt x="3806" y="527"/>
                    <a:pt x="3902" y="366"/>
                    <a:pt x="3902" y="233"/>
                  </a:cubicBezTo>
                  <a:lnTo>
                    <a:pt x="3902" y="151"/>
                  </a:lnTo>
                  <a:cubicBezTo>
                    <a:pt x="3902" y="56"/>
                    <a:pt x="3853" y="1"/>
                    <a:pt x="37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48" name="Google Shape;248;p32"/>
            <p:cNvSpPr/>
            <p:nvPr/>
          </p:nvSpPr>
          <p:spPr>
            <a:xfrm>
              <a:off x="1293459" y="3639270"/>
              <a:ext cx="189423" cy="127819"/>
            </a:xfrm>
            <a:custGeom>
              <a:rect b="b" l="l" r="r" t="t"/>
              <a:pathLst>
                <a:path extrusionOk="0" h="2633" w="3902">
                  <a:moveTo>
                    <a:pt x="3784" y="0"/>
                  </a:moveTo>
                  <a:cubicBezTo>
                    <a:pt x="3756" y="0"/>
                    <a:pt x="3725" y="9"/>
                    <a:pt x="3693" y="27"/>
                  </a:cubicBezTo>
                  <a:lnTo>
                    <a:pt x="209" y="2041"/>
                  </a:lnTo>
                  <a:cubicBezTo>
                    <a:pt x="93" y="2106"/>
                    <a:pt x="0" y="2270"/>
                    <a:pt x="0" y="2403"/>
                  </a:cubicBezTo>
                  <a:lnTo>
                    <a:pt x="0" y="2485"/>
                  </a:lnTo>
                  <a:cubicBezTo>
                    <a:pt x="0" y="2579"/>
                    <a:pt x="47" y="2632"/>
                    <a:pt x="115" y="2632"/>
                  </a:cubicBezTo>
                  <a:cubicBezTo>
                    <a:pt x="143" y="2632"/>
                    <a:pt x="175" y="2623"/>
                    <a:pt x="209" y="2604"/>
                  </a:cubicBezTo>
                  <a:lnTo>
                    <a:pt x="3693" y="591"/>
                  </a:lnTo>
                  <a:cubicBezTo>
                    <a:pt x="3806" y="526"/>
                    <a:pt x="3902" y="366"/>
                    <a:pt x="3902" y="232"/>
                  </a:cubicBezTo>
                  <a:lnTo>
                    <a:pt x="3902" y="150"/>
                  </a:lnTo>
                  <a:cubicBezTo>
                    <a:pt x="3902" y="55"/>
                    <a:pt x="3853" y="0"/>
                    <a:pt x="37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49" name="Google Shape;249;p32"/>
            <p:cNvSpPr/>
            <p:nvPr/>
          </p:nvSpPr>
          <p:spPr>
            <a:xfrm>
              <a:off x="1956169" y="2356777"/>
              <a:ext cx="189423" cy="260056"/>
            </a:xfrm>
            <a:custGeom>
              <a:rect b="b" l="l" r="r" t="t"/>
              <a:pathLst>
                <a:path extrusionOk="0" h="5357" w="3902">
                  <a:moveTo>
                    <a:pt x="3730" y="0"/>
                  </a:moveTo>
                  <a:cubicBezTo>
                    <a:pt x="3688" y="0"/>
                    <a:pt x="3641" y="15"/>
                    <a:pt x="3591" y="45"/>
                  </a:cubicBezTo>
                  <a:lnTo>
                    <a:pt x="314" y="1935"/>
                  </a:lnTo>
                  <a:cubicBezTo>
                    <a:pt x="141" y="2034"/>
                    <a:pt x="1" y="2277"/>
                    <a:pt x="1" y="2475"/>
                  </a:cubicBezTo>
                  <a:lnTo>
                    <a:pt x="1" y="5134"/>
                  </a:lnTo>
                  <a:cubicBezTo>
                    <a:pt x="1" y="5274"/>
                    <a:pt x="72" y="5356"/>
                    <a:pt x="175" y="5356"/>
                  </a:cubicBezTo>
                  <a:cubicBezTo>
                    <a:pt x="217" y="5356"/>
                    <a:pt x="264" y="5343"/>
                    <a:pt x="314" y="5314"/>
                  </a:cubicBezTo>
                  <a:lnTo>
                    <a:pt x="3591" y="3420"/>
                  </a:lnTo>
                  <a:cubicBezTo>
                    <a:pt x="3761" y="3321"/>
                    <a:pt x="3901" y="3079"/>
                    <a:pt x="3901" y="2881"/>
                  </a:cubicBezTo>
                  <a:lnTo>
                    <a:pt x="3901" y="222"/>
                  </a:lnTo>
                  <a:cubicBezTo>
                    <a:pt x="3901" y="82"/>
                    <a:pt x="3831" y="0"/>
                    <a:pt x="37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50" name="Google Shape;250;p32"/>
            <p:cNvSpPr/>
            <p:nvPr/>
          </p:nvSpPr>
          <p:spPr>
            <a:xfrm>
              <a:off x="1956169" y="2545947"/>
              <a:ext cx="189423" cy="127819"/>
            </a:xfrm>
            <a:custGeom>
              <a:rect b="b" l="l" r="r" t="t"/>
              <a:pathLst>
                <a:path extrusionOk="0" h="2633" w="3902">
                  <a:moveTo>
                    <a:pt x="3787" y="0"/>
                  </a:moveTo>
                  <a:cubicBezTo>
                    <a:pt x="3759" y="0"/>
                    <a:pt x="3727" y="9"/>
                    <a:pt x="3693" y="29"/>
                  </a:cubicBezTo>
                  <a:lnTo>
                    <a:pt x="209" y="2042"/>
                  </a:lnTo>
                  <a:cubicBezTo>
                    <a:pt x="96" y="2107"/>
                    <a:pt x="1" y="2267"/>
                    <a:pt x="1" y="2400"/>
                  </a:cubicBezTo>
                  <a:lnTo>
                    <a:pt x="1" y="2482"/>
                  </a:lnTo>
                  <a:cubicBezTo>
                    <a:pt x="1" y="2577"/>
                    <a:pt x="49" y="2632"/>
                    <a:pt x="118" y="2632"/>
                  </a:cubicBezTo>
                  <a:cubicBezTo>
                    <a:pt x="145" y="2632"/>
                    <a:pt x="176" y="2624"/>
                    <a:pt x="209" y="2605"/>
                  </a:cubicBezTo>
                  <a:lnTo>
                    <a:pt x="3693" y="591"/>
                  </a:lnTo>
                  <a:cubicBezTo>
                    <a:pt x="3810" y="527"/>
                    <a:pt x="3901" y="363"/>
                    <a:pt x="3901" y="229"/>
                  </a:cubicBezTo>
                  <a:lnTo>
                    <a:pt x="3901" y="147"/>
                  </a:lnTo>
                  <a:cubicBezTo>
                    <a:pt x="3901" y="54"/>
                    <a:pt x="3855" y="0"/>
                    <a:pt x="37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51" name="Google Shape;251;p32"/>
            <p:cNvSpPr/>
            <p:nvPr/>
          </p:nvSpPr>
          <p:spPr>
            <a:xfrm>
              <a:off x="1956169" y="2600606"/>
              <a:ext cx="189423" cy="127770"/>
            </a:xfrm>
            <a:custGeom>
              <a:rect b="b" l="l" r="r" t="t"/>
              <a:pathLst>
                <a:path extrusionOk="0" h="2632" w="3902">
                  <a:moveTo>
                    <a:pt x="3787" y="1"/>
                  </a:moveTo>
                  <a:cubicBezTo>
                    <a:pt x="3759" y="1"/>
                    <a:pt x="3727" y="10"/>
                    <a:pt x="3693" y="29"/>
                  </a:cubicBezTo>
                  <a:lnTo>
                    <a:pt x="209" y="2042"/>
                  </a:lnTo>
                  <a:cubicBezTo>
                    <a:pt x="96" y="2107"/>
                    <a:pt x="1" y="2268"/>
                    <a:pt x="1" y="2400"/>
                  </a:cubicBezTo>
                  <a:lnTo>
                    <a:pt x="1" y="2482"/>
                  </a:lnTo>
                  <a:cubicBezTo>
                    <a:pt x="1" y="2576"/>
                    <a:pt x="48" y="2632"/>
                    <a:pt x="116" y="2632"/>
                  </a:cubicBezTo>
                  <a:cubicBezTo>
                    <a:pt x="144" y="2632"/>
                    <a:pt x="176" y="2622"/>
                    <a:pt x="209" y="2602"/>
                  </a:cubicBezTo>
                  <a:lnTo>
                    <a:pt x="3693" y="592"/>
                  </a:lnTo>
                  <a:cubicBezTo>
                    <a:pt x="3810" y="527"/>
                    <a:pt x="3901" y="363"/>
                    <a:pt x="3901" y="230"/>
                  </a:cubicBezTo>
                  <a:lnTo>
                    <a:pt x="3901" y="148"/>
                  </a:lnTo>
                  <a:cubicBezTo>
                    <a:pt x="3901" y="54"/>
                    <a:pt x="3855" y="1"/>
                    <a:pt x="37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52" name="Google Shape;252;p32"/>
            <p:cNvSpPr/>
            <p:nvPr/>
          </p:nvSpPr>
          <p:spPr>
            <a:xfrm>
              <a:off x="1956169" y="2655216"/>
              <a:ext cx="189423" cy="127819"/>
            </a:xfrm>
            <a:custGeom>
              <a:rect b="b" l="l" r="r" t="t"/>
              <a:pathLst>
                <a:path extrusionOk="0" h="2633" w="3902">
                  <a:moveTo>
                    <a:pt x="3788" y="0"/>
                  </a:moveTo>
                  <a:cubicBezTo>
                    <a:pt x="3760" y="0"/>
                    <a:pt x="3727" y="10"/>
                    <a:pt x="3693" y="30"/>
                  </a:cubicBezTo>
                  <a:lnTo>
                    <a:pt x="209" y="2040"/>
                  </a:lnTo>
                  <a:cubicBezTo>
                    <a:pt x="96" y="2108"/>
                    <a:pt x="1" y="2269"/>
                    <a:pt x="1" y="2402"/>
                  </a:cubicBezTo>
                  <a:lnTo>
                    <a:pt x="1" y="2483"/>
                  </a:lnTo>
                  <a:cubicBezTo>
                    <a:pt x="1" y="2578"/>
                    <a:pt x="48" y="2633"/>
                    <a:pt x="116" y="2633"/>
                  </a:cubicBezTo>
                  <a:cubicBezTo>
                    <a:pt x="144" y="2633"/>
                    <a:pt x="176" y="2623"/>
                    <a:pt x="209" y="2603"/>
                  </a:cubicBezTo>
                  <a:lnTo>
                    <a:pt x="3693" y="593"/>
                  </a:lnTo>
                  <a:cubicBezTo>
                    <a:pt x="3810" y="525"/>
                    <a:pt x="3901" y="364"/>
                    <a:pt x="3901" y="231"/>
                  </a:cubicBezTo>
                  <a:lnTo>
                    <a:pt x="3901" y="149"/>
                  </a:lnTo>
                  <a:cubicBezTo>
                    <a:pt x="3901" y="55"/>
                    <a:pt x="3856" y="0"/>
                    <a:pt x="37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53" name="Google Shape;253;p32"/>
            <p:cNvSpPr/>
            <p:nvPr/>
          </p:nvSpPr>
          <p:spPr>
            <a:xfrm>
              <a:off x="1956169" y="2709875"/>
              <a:ext cx="189423" cy="127868"/>
            </a:xfrm>
            <a:custGeom>
              <a:rect b="b" l="l" r="r" t="t"/>
              <a:pathLst>
                <a:path extrusionOk="0" h="2634" w="3902">
                  <a:moveTo>
                    <a:pt x="3788" y="1"/>
                  </a:moveTo>
                  <a:cubicBezTo>
                    <a:pt x="3760" y="1"/>
                    <a:pt x="3727" y="10"/>
                    <a:pt x="3693" y="30"/>
                  </a:cubicBezTo>
                  <a:lnTo>
                    <a:pt x="209" y="2041"/>
                  </a:lnTo>
                  <a:cubicBezTo>
                    <a:pt x="96" y="2109"/>
                    <a:pt x="1" y="2269"/>
                    <a:pt x="1" y="2402"/>
                  </a:cubicBezTo>
                  <a:lnTo>
                    <a:pt x="1" y="2484"/>
                  </a:lnTo>
                  <a:cubicBezTo>
                    <a:pt x="1" y="2578"/>
                    <a:pt x="48" y="2633"/>
                    <a:pt x="116" y="2633"/>
                  </a:cubicBezTo>
                  <a:cubicBezTo>
                    <a:pt x="144" y="2633"/>
                    <a:pt x="176" y="2624"/>
                    <a:pt x="209" y="2603"/>
                  </a:cubicBezTo>
                  <a:lnTo>
                    <a:pt x="3693" y="593"/>
                  </a:lnTo>
                  <a:cubicBezTo>
                    <a:pt x="3810" y="525"/>
                    <a:pt x="3901" y="365"/>
                    <a:pt x="3901" y="231"/>
                  </a:cubicBezTo>
                  <a:lnTo>
                    <a:pt x="3901" y="149"/>
                  </a:lnTo>
                  <a:cubicBezTo>
                    <a:pt x="3901" y="56"/>
                    <a:pt x="3856" y="1"/>
                    <a:pt x="37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54" name="Google Shape;254;p32"/>
            <p:cNvSpPr/>
            <p:nvPr/>
          </p:nvSpPr>
          <p:spPr>
            <a:xfrm>
              <a:off x="1956169" y="2764534"/>
              <a:ext cx="189423" cy="127868"/>
            </a:xfrm>
            <a:custGeom>
              <a:rect b="b" l="l" r="r" t="t"/>
              <a:pathLst>
                <a:path extrusionOk="0" h="2634" w="3902">
                  <a:moveTo>
                    <a:pt x="3788" y="1"/>
                  </a:moveTo>
                  <a:cubicBezTo>
                    <a:pt x="3760" y="1"/>
                    <a:pt x="3727" y="11"/>
                    <a:pt x="3693" y="31"/>
                  </a:cubicBezTo>
                  <a:lnTo>
                    <a:pt x="209" y="2041"/>
                  </a:lnTo>
                  <a:cubicBezTo>
                    <a:pt x="96" y="2109"/>
                    <a:pt x="1" y="2269"/>
                    <a:pt x="1" y="2402"/>
                  </a:cubicBezTo>
                  <a:lnTo>
                    <a:pt x="1" y="2484"/>
                  </a:lnTo>
                  <a:cubicBezTo>
                    <a:pt x="1" y="2578"/>
                    <a:pt x="48" y="2633"/>
                    <a:pt x="116" y="2633"/>
                  </a:cubicBezTo>
                  <a:cubicBezTo>
                    <a:pt x="144" y="2633"/>
                    <a:pt x="176" y="2624"/>
                    <a:pt x="209" y="2604"/>
                  </a:cubicBezTo>
                  <a:lnTo>
                    <a:pt x="3693" y="593"/>
                  </a:lnTo>
                  <a:cubicBezTo>
                    <a:pt x="3810" y="526"/>
                    <a:pt x="3901" y="365"/>
                    <a:pt x="3901" y="231"/>
                  </a:cubicBezTo>
                  <a:lnTo>
                    <a:pt x="3901" y="150"/>
                  </a:lnTo>
                  <a:cubicBezTo>
                    <a:pt x="3901" y="56"/>
                    <a:pt x="3856" y="1"/>
                    <a:pt x="37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55" name="Google Shape;255;p32"/>
            <p:cNvSpPr/>
            <p:nvPr/>
          </p:nvSpPr>
          <p:spPr>
            <a:xfrm>
              <a:off x="2287670" y="2165519"/>
              <a:ext cx="189471" cy="259958"/>
            </a:xfrm>
            <a:custGeom>
              <a:rect b="b" l="l" r="r" t="t"/>
              <a:pathLst>
                <a:path extrusionOk="0" h="5355" w="3903">
                  <a:moveTo>
                    <a:pt x="3729" y="0"/>
                  </a:moveTo>
                  <a:cubicBezTo>
                    <a:pt x="3687" y="0"/>
                    <a:pt x="3639" y="14"/>
                    <a:pt x="3588" y="43"/>
                  </a:cubicBezTo>
                  <a:lnTo>
                    <a:pt x="311" y="1934"/>
                  </a:lnTo>
                  <a:cubicBezTo>
                    <a:pt x="137" y="2033"/>
                    <a:pt x="1" y="2275"/>
                    <a:pt x="1" y="2473"/>
                  </a:cubicBezTo>
                  <a:lnTo>
                    <a:pt x="1" y="5131"/>
                  </a:lnTo>
                  <a:cubicBezTo>
                    <a:pt x="1" y="5272"/>
                    <a:pt x="70" y="5355"/>
                    <a:pt x="172" y="5355"/>
                  </a:cubicBezTo>
                  <a:cubicBezTo>
                    <a:pt x="214" y="5355"/>
                    <a:pt x="261" y="5341"/>
                    <a:pt x="311" y="5312"/>
                  </a:cubicBezTo>
                  <a:lnTo>
                    <a:pt x="3588" y="3422"/>
                  </a:lnTo>
                  <a:cubicBezTo>
                    <a:pt x="3762" y="3320"/>
                    <a:pt x="3902" y="3080"/>
                    <a:pt x="3902" y="2879"/>
                  </a:cubicBezTo>
                  <a:lnTo>
                    <a:pt x="3902" y="220"/>
                  </a:lnTo>
                  <a:cubicBezTo>
                    <a:pt x="3902" y="80"/>
                    <a:pt x="3832" y="0"/>
                    <a:pt x="37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56" name="Google Shape;256;p32"/>
            <p:cNvSpPr/>
            <p:nvPr/>
          </p:nvSpPr>
          <p:spPr>
            <a:xfrm>
              <a:off x="2287670" y="2354592"/>
              <a:ext cx="189471" cy="127819"/>
            </a:xfrm>
            <a:custGeom>
              <a:rect b="b" l="l" r="r" t="t"/>
              <a:pathLst>
                <a:path extrusionOk="0" h="2633" w="3903">
                  <a:moveTo>
                    <a:pt x="3786" y="0"/>
                  </a:moveTo>
                  <a:cubicBezTo>
                    <a:pt x="3758" y="0"/>
                    <a:pt x="3727" y="9"/>
                    <a:pt x="3694" y="28"/>
                  </a:cubicBezTo>
                  <a:lnTo>
                    <a:pt x="205" y="2042"/>
                  </a:lnTo>
                  <a:cubicBezTo>
                    <a:pt x="93" y="2107"/>
                    <a:pt x="1" y="2267"/>
                    <a:pt x="1" y="2400"/>
                  </a:cubicBezTo>
                  <a:lnTo>
                    <a:pt x="1" y="2482"/>
                  </a:lnTo>
                  <a:cubicBezTo>
                    <a:pt x="1" y="2577"/>
                    <a:pt x="48" y="2632"/>
                    <a:pt x="116" y="2632"/>
                  </a:cubicBezTo>
                  <a:cubicBezTo>
                    <a:pt x="143" y="2632"/>
                    <a:pt x="173" y="2624"/>
                    <a:pt x="205" y="2605"/>
                  </a:cubicBezTo>
                  <a:lnTo>
                    <a:pt x="3694" y="592"/>
                  </a:lnTo>
                  <a:cubicBezTo>
                    <a:pt x="3806" y="526"/>
                    <a:pt x="3902" y="362"/>
                    <a:pt x="3902" y="233"/>
                  </a:cubicBezTo>
                  <a:lnTo>
                    <a:pt x="3902" y="148"/>
                  </a:lnTo>
                  <a:cubicBezTo>
                    <a:pt x="3902" y="53"/>
                    <a:pt x="3854" y="0"/>
                    <a:pt x="37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57" name="Google Shape;257;p32"/>
            <p:cNvSpPr/>
            <p:nvPr/>
          </p:nvSpPr>
          <p:spPr>
            <a:xfrm>
              <a:off x="2287670" y="2409251"/>
              <a:ext cx="189471" cy="127819"/>
            </a:xfrm>
            <a:custGeom>
              <a:rect b="b" l="l" r="r" t="t"/>
              <a:pathLst>
                <a:path extrusionOk="0" h="2633" w="3903">
                  <a:moveTo>
                    <a:pt x="3786" y="1"/>
                  </a:moveTo>
                  <a:cubicBezTo>
                    <a:pt x="3758" y="1"/>
                    <a:pt x="3727" y="10"/>
                    <a:pt x="3694" y="28"/>
                  </a:cubicBezTo>
                  <a:lnTo>
                    <a:pt x="205" y="2042"/>
                  </a:lnTo>
                  <a:cubicBezTo>
                    <a:pt x="93" y="2107"/>
                    <a:pt x="1" y="2267"/>
                    <a:pt x="1" y="2401"/>
                  </a:cubicBezTo>
                  <a:lnTo>
                    <a:pt x="1" y="2483"/>
                  </a:lnTo>
                  <a:cubicBezTo>
                    <a:pt x="1" y="2577"/>
                    <a:pt x="48" y="2633"/>
                    <a:pt x="116" y="2633"/>
                  </a:cubicBezTo>
                  <a:cubicBezTo>
                    <a:pt x="143" y="2633"/>
                    <a:pt x="173" y="2624"/>
                    <a:pt x="205" y="2605"/>
                  </a:cubicBezTo>
                  <a:lnTo>
                    <a:pt x="3694" y="592"/>
                  </a:lnTo>
                  <a:cubicBezTo>
                    <a:pt x="3806" y="527"/>
                    <a:pt x="3902" y="363"/>
                    <a:pt x="3902" y="233"/>
                  </a:cubicBezTo>
                  <a:lnTo>
                    <a:pt x="3902" y="148"/>
                  </a:lnTo>
                  <a:cubicBezTo>
                    <a:pt x="3902" y="54"/>
                    <a:pt x="3854" y="1"/>
                    <a:pt x="37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58" name="Google Shape;258;p32"/>
            <p:cNvSpPr/>
            <p:nvPr/>
          </p:nvSpPr>
          <p:spPr>
            <a:xfrm>
              <a:off x="2287670" y="2463910"/>
              <a:ext cx="189471" cy="127819"/>
            </a:xfrm>
            <a:custGeom>
              <a:rect b="b" l="l" r="r" t="t"/>
              <a:pathLst>
                <a:path extrusionOk="0" h="2633" w="3903">
                  <a:moveTo>
                    <a:pt x="3786" y="1"/>
                  </a:moveTo>
                  <a:cubicBezTo>
                    <a:pt x="3758" y="1"/>
                    <a:pt x="3727" y="10"/>
                    <a:pt x="3694" y="29"/>
                  </a:cubicBezTo>
                  <a:lnTo>
                    <a:pt x="205" y="2042"/>
                  </a:lnTo>
                  <a:cubicBezTo>
                    <a:pt x="93" y="2108"/>
                    <a:pt x="1" y="2267"/>
                    <a:pt x="1" y="2401"/>
                  </a:cubicBezTo>
                  <a:lnTo>
                    <a:pt x="1" y="2483"/>
                  </a:lnTo>
                  <a:cubicBezTo>
                    <a:pt x="1" y="2578"/>
                    <a:pt x="48" y="2633"/>
                    <a:pt x="116" y="2633"/>
                  </a:cubicBezTo>
                  <a:cubicBezTo>
                    <a:pt x="143" y="2633"/>
                    <a:pt x="173" y="2624"/>
                    <a:pt x="205" y="2606"/>
                  </a:cubicBezTo>
                  <a:lnTo>
                    <a:pt x="3694" y="592"/>
                  </a:lnTo>
                  <a:cubicBezTo>
                    <a:pt x="3806" y="527"/>
                    <a:pt x="3902" y="363"/>
                    <a:pt x="3902" y="230"/>
                  </a:cubicBezTo>
                  <a:lnTo>
                    <a:pt x="3902" y="148"/>
                  </a:lnTo>
                  <a:cubicBezTo>
                    <a:pt x="3902" y="54"/>
                    <a:pt x="3854" y="1"/>
                    <a:pt x="37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59" name="Google Shape;259;p32"/>
            <p:cNvSpPr/>
            <p:nvPr/>
          </p:nvSpPr>
          <p:spPr>
            <a:xfrm>
              <a:off x="2287670" y="2518520"/>
              <a:ext cx="189471" cy="127819"/>
            </a:xfrm>
            <a:custGeom>
              <a:rect b="b" l="l" r="r" t="t"/>
              <a:pathLst>
                <a:path extrusionOk="0" h="2633" w="3903">
                  <a:moveTo>
                    <a:pt x="3787" y="1"/>
                  </a:moveTo>
                  <a:cubicBezTo>
                    <a:pt x="3759" y="1"/>
                    <a:pt x="3727" y="10"/>
                    <a:pt x="3694" y="30"/>
                  </a:cubicBezTo>
                  <a:lnTo>
                    <a:pt x="205" y="2040"/>
                  </a:lnTo>
                  <a:cubicBezTo>
                    <a:pt x="93" y="2109"/>
                    <a:pt x="1" y="2269"/>
                    <a:pt x="1" y="2402"/>
                  </a:cubicBezTo>
                  <a:lnTo>
                    <a:pt x="1" y="2484"/>
                  </a:lnTo>
                  <a:cubicBezTo>
                    <a:pt x="1" y="2578"/>
                    <a:pt x="47" y="2633"/>
                    <a:pt x="114" y="2633"/>
                  </a:cubicBezTo>
                  <a:cubicBezTo>
                    <a:pt x="142" y="2633"/>
                    <a:pt x="173" y="2624"/>
                    <a:pt x="205" y="2604"/>
                  </a:cubicBezTo>
                  <a:lnTo>
                    <a:pt x="3694" y="594"/>
                  </a:lnTo>
                  <a:cubicBezTo>
                    <a:pt x="3806" y="525"/>
                    <a:pt x="3902" y="364"/>
                    <a:pt x="3902" y="232"/>
                  </a:cubicBezTo>
                  <a:lnTo>
                    <a:pt x="3902" y="150"/>
                  </a:lnTo>
                  <a:cubicBezTo>
                    <a:pt x="3902" y="55"/>
                    <a:pt x="3854" y="1"/>
                    <a:pt x="37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60" name="Google Shape;260;p32"/>
            <p:cNvSpPr/>
            <p:nvPr/>
          </p:nvSpPr>
          <p:spPr>
            <a:xfrm>
              <a:off x="2287670" y="2573179"/>
              <a:ext cx="189471" cy="127868"/>
            </a:xfrm>
            <a:custGeom>
              <a:rect b="b" l="l" r="r" t="t"/>
              <a:pathLst>
                <a:path extrusionOk="0" h="2634" w="3903">
                  <a:moveTo>
                    <a:pt x="3787" y="1"/>
                  </a:moveTo>
                  <a:cubicBezTo>
                    <a:pt x="3759" y="1"/>
                    <a:pt x="3727" y="10"/>
                    <a:pt x="3694" y="30"/>
                  </a:cubicBezTo>
                  <a:lnTo>
                    <a:pt x="205" y="2040"/>
                  </a:lnTo>
                  <a:cubicBezTo>
                    <a:pt x="93" y="2109"/>
                    <a:pt x="1" y="2269"/>
                    <a:pt x="1" y="2403"/>
                  </a:cubicBezTo>
                  <a:lnTo>
                    <a:pt x="1" y="2484"/>
                  </a:lnTo>
                  <a:cubicBezTo>
                    <a:pt x="1" y="2578"/>
                    <a:pt x="47" y="2633"/>
                    <a:pt x="114" y="2633"/>
                  </a:cubicBezTo>
                  <a:cubicBezTo>
                    <a:pt x="142" y="2633"/>
                    <a:pt x="173" y="2624"/>
                    <a:pt x="205" y="2604"/>
                  </a:cubicBezTo>
                  <a:lnTo>
                    <a:pt x="3694" y="594"/>
                  </a:lnTo>
                  <a:cubicBezTo>
                    <a:pt x="3806" y="525"/>
                    <a:pt x="3902" y="365"/>
                    <a:pt x="3902" y="232"/>
                  </a:cubicBezTo>
                  <a:lnTo>
                    <a:pt x="3902" y="150"/>
                  </a:lnTo>
                  <a:cubicBezTo>
                    <a:pt x="3902" y="56"/>
                    <a:pt x="3854" y="1"/>
                    <a:pt x="37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61" name="Google Shape;261;p32"/>
            <p:cNvSpPr/>
            <p:nvPr/>
          </p:nvSpPr>
          <p:spPr>
            <a:xfrm>
              <a:off x="2287670" y="2627887"/>
              <a:ext cx="189471" cy="127819"/>
            </a:xfrm>
            <a:custGeom>
              <a:rect b="b" l="l" r="r" t="t"/>
              <a:pathLst>
                <a:path extrusionOk="0" h="2633" w="3903">
                  <a:moveTo>
                    <a:pt x="3787" y="0"/>
                  </a:moveTo>
                  <a:cubicBezTo>
                    <a:pt x="3759" y="0"/>
                    <a:pt x="3727" y="10"/>
                    <a:pt x="3694" y="30"/>
                  </a:cubicBezTo>
                  <a:lnTo>
                    <a:pt x="205" y="2040"/>
                  </a:lnTo>
                  <a:cubicBezTo>
                    <a:pt x="93" y="2109"/>
                    <a:pt x="1" y="2268"/>
                    <a:pt x="1" y="2402"/>
                  </a:cubicBezTo>
                  <a:lnTo>
                    <a:pt x="1" y="2484"/>
                  </a:lnTo>
                  <a:cubicBezTo>
                    <a:pt x="1" y="2578"/>
                    <a:pt x="47" y="2633"/>
                    <a:pt x="114" y="2633"/>
                  </a:cubicBezTo>
                  <a:cubicBezTo>
                    <a:pt x="142" y="2633"/>
                    <a:pt x="173" y="2623"/>
                    <a:pt x="205" y="2603"/>
                  </a:cubicBezTo>
                  <a:lnTo>
                    <a:pt x="3694" y="593"/>
                  </a:lnTo>
                  <a:cubicBezTo>
                    <a:pt x="3806" y="524"/>
                    <a:pt x="3902" y="364"/>
                    <a:pt x="3902" y="231"/>
                  </a:cubicBezTo>
                  <a:lnTo>
                    <a:pt x="3902" y="149"/>
                  </a:lnTo>
                  <a:cubicBezTo>
                    <a:pt x="3902" y="55"/>
                    <a:pt x="3854" y="0"/>
                    <a:pt x="37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62" name="Google Shape;262;p32"/>
            <p:cNvSpPr/>
            <p:nvPr/>
          </p:nvSpPr>
          <p:spPr>
            <a:xfrm>
              <a:off x="2287670" y="2682546"/>
              <a:ext cx="189471" cy="127819"/>
            </a:xfrm>
            <a:custGeom>
              <a:rect b="b" l="l" r="r" t="t"/>
              <a:pathLst>
                <a:path extrusionOk="0" h="2633" w="3903">
                  <a:moveTo>
                    <a:pt x="3787" y="1"/>
                  </a:moveTo>
                  <a:cubicBezTo>
                    <a:pt x="3759" y="1"/>
                    <a:pt x="3727" y="10"/>
                    <a:pt x="3694" y="30"/>
                  </a:cubicBezTo>
                  <a:lnTo>
                    <a:pt x="205" y="2040"/>
                  </a:lnTo>
                  <a:cubicBezTo>
                    <a:pt x="93" y="2109"/>
                    <a:pt x="1" y="2269"/>
                    <a:pt x="1" y="2402"/>
                  </a:cubicBezTo>
                  <a:lnTo>
                    <a:pt x="1" y="2484"/>
                  </a:lnTo>
                  <a:cubicBezTo>
                    <a:pt x="1" y="2578"/>
                    <a:pt x="47" y="2633"/>
                    <a:pt x="114" y="2633"/>
                  </a:cubicBezTo>
                  <a:cubicBezTo>
                    <a:pt x="142" y="2633"/>
                    <a:pt x="173" y="2623"/>
                    <a:pt x="205" y="2604"/>
                  </a:cubicBezTo>
                  <a:lnTo>
                    <a:pt x="3694" y="593"/>
                  </a:lnTo>
                  <a:cubicBezTo>
                    <a:pt x="3806" y="525"/>
                    <a:pt x="3902" y="364"/>
                    <a:pt x="3902" y="231"/>
                  </a:cubicBezTo>
                  <a:lnTo>
                    <a:pt x="3902" y="150"/>
                  </a:lnTo>
                  <a:cubicBezTo>
                    <a:pt x="3902" y="55"/>
                    <a:pt x="3854" y="1"/>
                    <a:pt x="37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63" name="Google Shape;263;p32"/>
            <p:cNvSpPr/>
            <p:nvPr/>
          </p:nvSpPr>
          <p:spPr>
            <a:xfrm>
              <a:off x="2287670" y="2737204"/>
              <a:ext cx="189471" cy="127868"/>
            </a:xfrm>
            <a:custGeom>
              <a:rect b="b" l="l" r="r" t="t"/>
              <a:pathLst>
                <a:path extrusionOk="0" h="2634" w="3903">
                  <a:moveTo>
                    <a:pt x="3787" y="1"/>
                  </a:moveTo>
                  <a:cubicBezTo>
                    <a:pt x="3759" y="1"/>
                    <a:pt x="3727" y="10"/>
                    <a:pt x="3694" y="30"/>
                  </a:cubicBezTo>
                  <a:lnTo>
                    <a:pt x="205" y="2040"/>
                  </a:lnTo>
                  <a:cubicBezTo>
                    <a:pt x="93" y="2109"/>
                    <a:pt x="1" y="2269"/>
                    <a:pt x="1" y="2402"/>
                  </a:cubicBezTo>
                  <a:lnTo>
                    <a:pt x="1" y="2484"/>
                  </a:lnTo>
                  <a:cubicBezTo>
                    <a:pt x="1" y="2578"/>
                    <a:pt x="47" y="2633"/>
                    <a:pt x="114" y="2633"/>
                  </a:cubicBezTo>
                  <a:cubicBezTo>
                    <a:pt x="142" y="2633"/>
                    <a:pt x="173" y="2624"/>
                    <a:pt x="205" y="2604"/>
                  </a:cubicBezTo>
                  <a:lnTo>
                    <a:pt x="3694" y="594"/>
                  </a:lnTo>
                  <a:cubicBezTo>
                    <a:pt x="3806" y="525"/>
                    <a:pt x="3902" y="364"/>
                    <a:pt x="3902" y="232"/>
                  </a:cubicBezTo>
                  <a:lnTo>
                    <a:pt x="3902" y="150"/>
                  </a:lnTo>
                  <a:cubicBezTo>
                    <a:pt x="3902" y="55"/>
                    <a:pt x="3854" y="1"/>
                    <a:pt x="37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64" name="Google Shape;264;p32"/>
            <p:cNvSpPr/>
            <p:nvPr/>
          </p:nvSpPr>
          <p:spPr>
            <a:xfrm>
              <a:off x="1956169" y="2958170"/>
              <a:ext cx="189423" cy="260056"/>
            </a:xfrm>
            <a:custGeom>
              <a:rect b="b" l="l" r="r" t="t"/>
              <a:pathLst>
                <a:path extrusionOk="0" h="5357" w="3902">
                  <a:moveTo>
                    <a:pt x="3730" y="1"/>
                  </a:moveTo>
                  <a:cubicBezTo>
                    <a:pt x="3688" y="1"/>
                    <a:pt x="3641" y="15"/>
                    <a:pt x="3591" y="45"/>
                  </a:cubicBezTo>
                  <a:lnTo>
                    <a:pt x="314" y="1935"/>
                  </a:lnTo>
                  <a:cubicBezTo>
                    <a:pt x="141" y="2034"/>
                    <a:pt x="1" y="2277"/>
                    <a:pt x="1" y="2475"/>
                  </a:cubicBezTo>
                  <a:lnTo>
                    <a:pt x="1" y="5134"/>
                  </a:lnTo>
                  <a:cubicBezTo>
                    <a:pt x="1" y="5274"/>
                    <a:pt x="72" y="5356"/>
                    <a:pt x="175" y="5356"/>
                  </a:cubicBezTo>
                  <a:cubicBezTo>
                    <a:pt x="217" y="5356"/>
                    <a:pt x="264" y="5343"/>
                    <a:pt x="314" y="5314"/>
                  </a:cubicBezTo>
                  <a:lnTo>
                    <a:pt x="3591" y="3420"/>
                  </a:lnTo>
                  <a:cubicBezTo>
                    <a:pt x="3761" y="3321"/>
                    <a:pt x="3901" y="3079"/>
                    <a:pt x="3901" y="2881"/>
                  </a:cubicBezTo>
                  <a:lnTo>
                    <a:pt x="3901" y="223"/>
                  </a:lnTo>
                  <a:cubicBezTo>
                    <a:pt x="3901" y="83"/>
                    <a:pt x="3831" y="1"/>
                    <a:pt x="37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65" name="Google Shape;265;p32"/>
            <p:cNvSpPr/>
            <p:nvPr/>
          </p:nvSpPr>
          <p:spPr>
            <a:xfrm>
              <a:off x="1956169" y="3147340"/>
              <a:ext cx="189423" cy="127770"/>
            </a:xfrm>
            <a:custGeom>
              <a:rect b="b" l="l" r="r" t="t"/>
              <a:pathLst>
                <a:path extrusionOk="0" h="2632" w="3902">
                  <a:moveTo>
                    <a:pt x="3787" y="0"/>
                  </a:moveTo>
                  <a:cubicBezTo>
                    <a:pt x="3759" y="0"/>
                    <a:pt x="3727" y="10"/>
                    <a:pt x="3693" y="29"/>
                  </a:cubicBezTo>
                  <a:lnTo>
                    <a:pt x="209" y="2042"/>
                  </a:lnTo>
                  <a:cubicBezTo>
                    <a:pt x="96" y="2107"/>
                    <a:pt x="1" y="2267"/>
                    <a:pt x="1" y="2400"/>
                  </a:cubicBezTo>
                  <a:lnTo>
                    <a:pt x="1" y="2482"/>
                  </a:lnTo>
                  <a:cubicBezTo>
                    <a:pt x="1" y="2576"/>
                    <a:pt x="48" y="2631"/>
                    <a:pt x="116" y="2631"/>
                  </a:cubicBezTo>
                  <a:cubicBezTo>
                    <a:pt x="144" y="2631"/>
                    <a:pt x="176" y="2622"/>
                    <a:pt x="209" y="2602"/>
                  </a:cubicBezTo>
                  <a:lnTo>
                    <a:pt x="3693" y="592"/>
                  </a:lnTo>
                  <a:cubicBezTo>
                    <a:pt x="3810" y="527"/>
                    <a:pt x="3901" y="363"/>
                    <a:pt x="3901" y="229"/>
                  </a:cubicBezTo>
                  <a:lnTo>
                    <a:pt x="3901" y="148"/>
                  </a:lnTo>
                  <a:cubicBezTo>
                    <a:pt x="3901" y="54"/>
                    <a:pt x="3855" y="0"/>
                    <a:pt x="37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66" name="Google Shape;266;p32"/>
            <p:cNvSpPr/>
            <p:nvPr/>
          </p:nvSpPr>
          <p:spPr>
            <a:xfrm>
              <a:off x="1956169" y="3201950"/>
              <a:ext cx="189423" cy="127819"/>
            </a:xfrm>
            <a:custGeom>
              <a:rect b="b" l="l" r="r" t="t"/>
              <a:pathLst>
                <a:path extrusionOk="0" h="2633" w="3902">
                  <a:moveTo>
                    <a:pt x="3788" y="0"/>
                  </a:moveTo>
                  <a:cubicBezTo>
                    <a:pt x="3760" y="0"/>
                    <a:pt x="3727" y="10"/>
                    <a:pt x="3693" y="30"/>
                  </a:cubicBezTo>
                  <a:lnTo>
                    <a:pt x="209" y="2040"/>
                  </a:lnTo>
                  <a:cubicBezTo>
                    <a:pt x="96" y="2108"/>
                    <a:pt x="1" y="2269"/>
                    <a:pt x="1" y="2401"/>
                  </a:cubicBezTo>
                  <a:lnTo>
                    <a:pt x="1" y="2483"/>
                  </a:lnTo>
                  <a:cubicBezTo>
                    <a:pt x="1" y="2578"/>
                    <a:pt x="48" y="2633"/>
                    <a:pt x="116" y="2633"/>
                  </a:cubicBezTo>
                  <a:cubicBezTo>
                    <a:pt x="144" y="2633"/>
                    <a:pt x="176" y="2623"/>
                    <a:pt x="209" y="2603"/>
                  </a:cubicBezTo>
                  <a:lnTo>
                    <a:pt x="3693" y="593"/>
                  </a:lnTo>
                  <a:cubicBezTo>
                    <a:pt x="3810" y="525"/>
                    <a:pt x="3901" y="364"/>
                    <a:pt x="3901" y="231"/>
                  </a:cubicBezTo>
                  <a:lnTo>
                    <a:pt x="3901" y="149"/>
                  </a:lnTo>
                  <a:cubicBezTo>
                    <a:pt x="3901" y="55"/>
                    <a:pt x="3856" y="0"/>
                    <a:pt x="37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67" name="Google Shape;267;p32"/>
            <p:cNvSpPr/>
            <p:nvPr/>
          </p:nvSpPr>
          <p:spPr>
            <a:xfrm>
              <a:off x="1956169" y="3256609"/>
              <a:ext cx="189423" cy="127819"/>
            </a:xfrm>
            <a:custGeom>
              <a:rect b="b" l="l" r="r" t="t"/>
              <a:pathLst>
                <a:path extrusionOk="0" h="2633" w="3902">
                  <a:moveTo>
                    <a:pt x="3788" y="1"/>
                  </a:moveTo>
                  <a:cubicBezTo>
                    <a:pt x="3760" y="1"/>
                    <a:pt x="3727" y="10"/>
                    <a:pt x="3693" y="30"/>
                  </a:cubicBezTo>
                  <a:lnTo>
                    <a:pt x="209" y="2040"/>
                  </a:lnTo>
                  <a:cubicBezTo>
                    <a:pt x="96" y="2108"/>
                    <a:pt x="1" y="2269"/>
                    <a:pt x="1" y="2402"/>
                  </a:cubicBezTo>
                  <a:lnTo>
                    <a:pt x="1" y="2484"/>
                  </a:lnTo>
                  <a:cubicBezTo>
                    <a:pt x="1" y="2578"/>
                    <a:pt x="48" y="2633"/>
                    <a:pt x="116" y="2633"/>
                  </a:cubicBezTo>
                  <a:cubicBezTo>
                    <a:pt x="144" y="2633"/>
                    <a:pt x="176" y="2623"/>
                    <a:pt x="209" y="2603"/>
                  </a:cubicBezTo>
                  <a:lnTo>
                    <a:pt x="3693" y="593"/>
                  </a:lnTo>
                  <a:cubicBezTo>
                    <a:pt x="3810" y="525"/>
                    <a:pt x="3901" y="365"/>
                    <a:pt x="3901" y="231"/>
                  </a:cubicBezTo>
                  <a:lnTo>
                    <a:pt x="3901" y="149"/>
                  </a:lnTo>
                  <a:cubicBezTo>
                    <a:pt x="3901" y="55"/>
                    <a:pt x="3856" y="1"/>
                    <a:pt x="37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68" name="Google Shape;268;p32"/>
            <p:cNvSpPr/>
            <p:nvPr/>
          </p:nvSpPr>
          <p:spPr>
            <a:xfrm>
              <a:off x="3092368" y="751331"/>
              <a:ext cx="710165" cy="1752620"/>
            </a:xfrm>
            <a:custGeom>
              <a:rect b="b" l="l" r="r" t="t"/>
              <a:pathLst>
                <a:path extrusionOk="0" h="36103" w="14629">
                  <a:moveTo>
                    <a:pt x="13307" y="0"/>
                  </a:moveTo>
                  <a:cubicBezTo>
                    <a:pt x="13224" y="0"/>
                    <a:pt x="13130" y="28"/>
                    <a:pt x="13031" y="87"/>
                  </a:cubicBezTo>
                  <a:lnTo>
                    <a:pt x="625" y="7265"/>
                  </a:lnTo>
                  <a:cubicBezTo>
                    <a:pt x="280" y="7462"/>
                    <a:pt x="1" y="7950"/>
                    <a:pt x="1" y="8346"/>
                  </a:cubicBezTo>
                  <a:lnTo>
                    <a:pt x="1" y="33916"/>
                  </a:lnTo>
                  <a:cubicBezTo>
                    <a:pt x="1" y="34115"/>
                    <a:pt x="72" y="34255"/>
                    <a:pt x="185" y="34319"/>
                  </a:cubicBezTo>
                  <a:lnTo>
                    <a:pt x="1158" y="34882"/>
                  </a:lnTo>
                  <a:cubicBezTo>
                    <a:pt x="1158" y="34882"/>
                    <a:pt x="1161" y="34882"/>
                    <a:pt x="1165" y="34885"/>
                  </a:cubicBezTo>
                  <a:lnTo>
                    <a:pt x="1178" y="34893"/>
                  </a:lnTo>
                  <a:lnTo>
                    <a:pt x="1178" y="34889"/>
                  </a:lnTo>
                  <a:cubicBezTo>
                    <a:pt x="1222" y="34913"/>
                    <a:pt x="1273" y="34925"/>
                    <a:pt x="1329" y="34925"/>
                  </a:cubicBezTo>
                  <a:cubicBezTo>
                    <a:pt x="1411" y="34925"/>
                    <a:pt x="1504" y="34898"/>
                    <a:pt x="1601" y="34841"/>
                  </a:cubicBezTo>
                  <a:lnTo>
                    <a:pt x="4878" y="32947"/>
                  </a:lnTo>
                  <a:lnTo>
                    <a:pt x="4878" y="34916"/>
                  </a:lnTo>
                  <a:cubicBezTo>
                    <a:pt x="4878" y="35268"/>
                    <a:pt x="4933" y="35469"/>
                    <a:pt x="5025" y="35524"/>
                  </a:cubicBezTo>
                  <a:lnTo>
                    <a:pt x="5021" y="35524"/>
                  </a:lnTo>
                  <a:lnTo>
                    <a:pt x="5990" y="36084"/>
                  </a:lnTo>
                  <a:lnTo>
                    <a:pt x="5994" y="36087"/>
                  </a:lnTo>
                  <a:lnTo>
                    <a:pt x="6004" y="36093"/>
                  </a:lnTo>
                  <a:lnTo>
                    <a:pt x="6004" y="36090"/>
                  </a:lnTo>
                  <a:cubicBezTo>
                    <a:pt x="6019" y="36098"/>
                    <a:pt x="6035" y="36102"/>
                    <a:pt x="6052" y="36102"/>
                  </a:cubicBezTo>
                  <a:cubicBezTo>
                    <a:pt x="6158" y="36102"/>
                    <a:pt x="6299" y="35943"/>
                    <a:pt x="6455" y="35616"/>
                  </a:cubicBezTo>
                  <a:lnTo>
                    <a:pt x="8779" y="30695"/>
                  </a:lnTo>
                  <a:lnTo>
                    <a:pt x="14008" y="27661"/>
                  </a:lnTo>
                  <a:cubicBezTo>
                    <a:pt x="14349" y="27462"/>
                    <a:pt x="14629" y="26974"/>
                    <a:pt x="14629" y="26579"/>
                  </a:cubicBezTo>
                  <a:lnTo>
                    <a:pt x="14629" y="1008"/>
                  </a:lnTo>
                  <a:cubicBezTo>
                    <a:pt x="14629" y="814"/>
                    <a:pt x="14561" y="674"/>
                    <a:pt x="14451" y="609"/>
                  </a:cubicBezTo>
                  <a:lnTo>
                    <a:pt x="14448" y="605"/>
                  </a:lnTo>
                  <a:lnTo>
                    <a:pt x="13472" y="42"/>
                  </a:lnTo>
                  <a:cubicBezTo>
                    <a:pt x="13424" y="15"/>
                    <a:pt x="13369" y="0"/>
                    <a:pt x="1330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69" name="Google Shape;269;p32"/>
            <p:cNvSpPr/>
            <p:nvPr/>
          </p:nvSpPr>
          <p:spPr>
            <a:xfrm>
              <a:off x="3108921" y="752544"/>
              <a:ext cx="683659" cy="363214"/>
            </a:xfrm>
            <a:custGeom>
              <a:rect b="b" l="l" r="r" t="t"/>
              <a:pathLst>
                <a:path extrusionOk="0" h="7482" w="14083">
                  <a:moveTo>
                    <a:pt x="251" y="7260"/>
                  </a:moveTo>
                  <a:cubicBezTo>
                    <a:pt x="161" y="7317"/>
                    <a:pt x="76" y="7393"/>
                    <a:pt x="1" y="7481"/>
                  </a:cubicBezTo>
                  <a:cubicBezTo>
                    <a:pt x="76" y="7393"/>
                    <a:pt x="161" y="7317"/>
                    <a:pt x="251" y="7260"/>
                  </a:cubicBezTo>
                  <a:close/>
                  <a:moveTo>
                    <a:pt x="13097" y="0"/>
                  </a:moveTo>
                  <a:cubicBezTo>
                    <a:pt x="13111" y="7"/>
                    <a:pt x="13120" y="11"/>
                    <a:pt x="13131" y="17"/>
                  </a:cubicBezTo>
                  <a:lnTo>
                    <a:pt x="13131" y="17"/>
                  </a:lnTo>
                  <a:lnTo>
                    <a:pt x="14083" y="570"/>
                  </a:lnTo>
                  <a:lnTo>
                    <a:pt x="14083" y="570"/>
                  </a:lnTo>
                  <a:lnTo>
                    <a:pt x="13131" y="17"/>
                  </a:lnTo>
                  <a:cubicBezTo>
                    <a:pt x="13120" y="11"/>
                    <a:pt x="13111" y="7"/>
                    <a:pt x="130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70" name="Google Shape;270;p32"/>
            <p:cNvSpPr/>
            <p:nvPr/>
          </p:nvSpPr>
          <p:spPr>
            <a:xfrm>
              <a:off x="3101640" y="751379"/>
              <a:ext cx="690941" cy="402147"/>
            </a:xfrm>
            <a:custGeom>
              <a:rect b="b" l="l" r="r" t="t"/>
              <a:pathLst>
                <a:path extrusionOk="0" h="8284" w="14233">
                  <a:moveTo>
                    <a:pt x="13117" y="1"/>
                  </a:moveTo>
                  <a:cubicBezTo>
                    <a:pt x="13035" y="1"/>
                    <a:pt x="12940" y="28"/>
                    <a:pt x="12840" y="86"/>
                  </a:cubicBezTo>
                  <a:lnTo>
                    <a:pt x="434" y="7267"/>
                  </a:lnTo>
                  <a:cubicBezTo>
                    <a:pt x="421" y="7270"/>
                    <a:pt x="410" y="7277"/>
                    <a:pt x="401" y="7284"/>
                  </a:cubicBezTo>
                  <a:cubicBezTo>
                    <a:pt x="311" y="7341"/>
                    <a:pt x="226" y="7417"/>
                    <a:pt x="151" y="7505"/>
                  </a:cubicBezTo>
                  <a:cubicBezTo>
                    <a:pt x="97" y="7571"/>
                    <a:pt x="45" y="7642"/>
                    <a:pt x="1" y="7721"/>
                  </a:cubicBezTo>
                  <a:lnTo>
                    <a:pt x="977" y="8283"/>
                  </a:lnTo>
                  <a:cubicBezTo>
                    <a:pt x="1089" y="8093"/>
                    <a:pt x="1240" y="7925"/>
                    <a:pt x="1407" y="7830"/>
                  </a:cubicBezTo>
                  <a:lnTo>
                    <a:pt x="13817" y="649"/>
                  </a:lnTo>
                  <a:cubicBezTo>
                    <a:pt x="13916" y="591"/>
                    <a:pt x="14011" y="563"/>
                    <a:pt x="14096" y="563"/>
                  </a:cubicBezTo>
                  <a:cubicBezTo>
                    <a:pt x="14144" y="563"/>
                    <a:pt x="14192" y="574"/>
                    <a:pt x="14233" y="594"/>
                  </a:cubicBezTo>
                  <a:lnTo>
                    <a:pt x="13281" y="41"/>
                  </a:lnTo>
                  <a:cubicBezTo>
                    <a:pt x="13270" y="35"/>
                    <a:pt x="13261" y="31"/>
                    <a:pt x="13247" y="24"/>
                  </a:cubicBezTo>
                  <a:cubicBezTo>
                    <a:pt x="13209" y="7"/>
                    <a:pt x="13165" y="1"/>
                    <a:pt x="1311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71" name="Google Shape;271;p32"/>
            <p:cNvSpPr/>
            <p:nvPr/>
          </p:nvSpPr>
          <p:spPr>
            <a:xfrm>
              <a:off x="3336103" y="2475755"/>
              <a:ext cx="46943" cy="27185"/>
            </a:xfrm>
            <a:custGeom>
              <a:rect b="b" l="l" r="r" t="t"/>
              <a:pathLst>
                <a:path extrusionOk="0" h="560" w="967">
                  <a:moveTo>
                    <a:pt x="0" y="0"/>
                  </a:moveTo>
                  <a:lnTo>
                    <a:pt x="966" y="560"/>
                  </a:lnTo>
                  <a:lnTo>
                    <a:pt x="963" y="556"/>
                  </a:lnTo>
                  <a:lnTo>
                    <a:pt x="0" y="0"/>
                  </a:lnTo>
                  <a:close/>
                </a:path>
              </a:pathLst>
            </a:custGeom>
            <a:solidFill>
              <a:srgbClr val="BCB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72" name="Google Shape;272;p32"/>
            <p:cNvSpPr/>
            <p:nvPr/>
          </p:nvSpPr>
          <p:spPr>
            <a:xfrm>
              <a:off x="3329113" y="2323283"/>
              <a:ext cx="53739" cy="179519"/>
            </a:xfrm>
            <a:custGeom>
              <a:rect b="b" l="l" r="r" t="t"/>
              <a:pathLst>
                <a:path extrusionOk="0" h="3698" w="1107">
                  <a:moveTo>
                    <a:pt x="977" y="1"/>
                  </a:moveTo>
                  <a:lnTo>
                    <a:pt x="1" y="568"/>
                  </a:lnTo>
                  <a:lnTo>
                    <a:pt x="1" y="2533"/>
                  </a:lnTo>
                  <a:cubicBezTo>
                    <a:pt x="1" y="2882"/>
                    <a:pt x="56" y="3086"/>
                    <a:pt x="144" y="3141"/>
                  </a:cubicBezTo>
                  <a:lnTo>
                    <a:pt x="1107" y="3697"/>
                  </a:lnTo>
                  <a:cubicBezTo>
                    <a:pt x="1025" y="3625"/>
                    <a:pt x="977" y="3428"/>
                    <a:pt x="977" y="3100"/>
                  </a:cubicBezTo>
                  <a:lnTo>
                    <a:pt x="97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73" name="Google Shape;273;p32"/>
            <p:cNvSpPr/>
            <p:nvPr/>
          </p:nvSpPr>
          <p:spPr>
            <a:xfrm>
              <a:off x="3098388" y="2414931"/>
              <a:ext cx="3010" cy="2379"/>
            </a:xfrm>
            <a:custGeom>
              <a:rect b="b" l="l" r="r" t="t"/>
              <a:pathLst>
                <a:path extrusionOk="0" h="49" w="62">
                  <a:moveTo>
                    <a:pt x="1" y="1"/>
                  </a:moveTo>
                  <a:cubicBezTo>
                    <a:pt x="18" y="18"/>
                    <a:pt x="38" y="35"/>
                    <a:pt x="58" y="48"/>
                  </a:cubicBezTo>
                  <a:lnTo>
                    <a:pt x="61" y="48"/>
                  </a:lnTo>
                  <a:cubicBezTo>
                    <a:pt x="38" y="35"/>
                    <a:pt x="18" y="18"/>
                    <a:pt x="1" y="1"/>
                  </a:cubicBez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74" name="Google Shape;274;p32"/>
            <p:cNvSpPr/>
            <p:nvPr/>
          </p:nvSpPr>
          <p:spPr>
            <a:xfrm>
              <a:off x="3092368" y="1126127"/>
              <a:ext cx="56749" cy="1318725"/>
            </a:xfrm>
            <a:custGeom>
              <a:rect b="b" l="l" r="r" t="t"/>
              <a:pathLst>
                <a:path extrusionOk="0" h="27165" w="1169">
                  <a:moveTo>
                    <a:pt x="192" y="1"/>
                  </a:moveTo>
                  <a:cubicBezTo>
                    <a:pt x="75" y="199"/>
                    <a:pt x="1" y="424"/>
                    <a:pt x="1" y="625"/>
                  </a:cubicBezTo>
                  <a:lnTo>
                    <a:pt x="1" y="26195"/>
                  </a:lnTo>
                  <a:cubicBezTo>
                    <a:pt x="1" y="26353"/>
                    <a:pt x="48" y="26475"/>
                    <a:pt x="124" y="26550"/>
                  </a:cubicBezTo>
                  <a:cubicBezTo>
                    <a:pt x="141" y="26567"/>
                    <a:pt x="161" y="26584"/>
                    <a:pt x="185" y="26598"/>
                  </a:cubicBezTo>
                  <a:lnTo>
                    <a:pt x="1158" y="27161"/>
                  </a:lnTo>
                  <a:cubicBezTo>
                    <a:pt x="1161" y="27161"/>
                    <a:pt x="1161" y="27164"/>
                    <a:pt x="1165" y="27164"/>
                  </a:cubicBezTo>
                  <a:cubicBezTo>
                    <a:pt x="1049" y="27100"/>
                    <a:pt x="977" y="26960"/>
                    <a:pt x="977" y="26759"/>
                  </a:cubicBezTo>
                  <a:lnTo>
                    <a:pt x="977" y="1188"/>
                  </a:lnTo>
                  <a:cubicBezTo>
                    <a:pt x="977" y="987"/>
                    <a:pt x="1049" y="762"/>
                    <a:pt x="1168" y="563"/>
                  </a:cubicBezTo>
                  <a:lnTo>
                    <a:pt x="19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75" name="Google Shape;275;p32"/>
            <p:cNvSpPr/>
            <p:nvPr/>
          </p:nvSpPr>
          <p:spPr>
            <a:xfrm>
              <a:off x="3234405" y="940501"/>
              <a:ext cx="473556" cy="579870"/>
            </a:xfrm>
            <a:custGeom>
              <a:rect b="b" l="l" r="r" t="t"/>
              <a:pathLst>
                <a:path extrusionOk="0" h="11945" w="9755">
                  <a:moveTo>
                    <a:pt x="9467" y="1"/>
                  </a:moveTo>
                  <a:cubicBezTo>
                    <a:pt x="9397" y="1"/>
                    <a:pt x="9319" y="23"/>
                    <a:pt x="9236" y="71"/>
                  </a:cubicBezTo>
                  <a:lnTo>
                    <a:pt x="522" y="5118"/>
                  </a:lnTo>
                  <a:cubicBezTo>
                    <a:pt x="235" y="5285"/>
                    <a:pt x="0" y="5688"/>
                    <a:pt x="0" y="6019"/>
                  </a:cubicBezTo>
                  <a:lnTo>
                    <a:pt x="0" y="11575"/>
                  </a:lnTo>
                  <a:cubicBezTo>
                    <a:pt x="0" y="11810"/>
                    <a:pt x="117" y="11945"/>
                    <a:pt x="288" y="11945"/>
                  </a:cubicBezTo>
                  <a:cubicBezTo>
                    <a:pt x="358" y="11945"/>
                    <a:pt x="438" y="11922"/>
                    <a:pt x="522" y="11873"/>
                  </a:cubicBezTo>
                  <a:lnTo>
                    <a:pt x="9236" y="6828"/>
                  </a:lnTo>
                  <a:cubicBezTo>
                    <a:pt x="9522" y="6660"/>
                    <a:pt x="9754" y="6258"/>
                    <a:pt x="9754" y="5927"/>
                  </a:cubicBezTo>
                  <a:lnTo>
                    <a:pt x="9754" y="370"/>
                  </a:lnTo>
                  <a:cubicBezTo>
                    <a:pt x="9754" y="136"/>
                    <a:pt x="9637" y="1"/>
                    <a:pt x="94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76" name="Google Shape;276;p32"/>
            <p:cNvSpPr/>
            <p:nvPr/>
          </p:nvSpPr>
          <p:spPr>
            <a:xfrm>
              <a:off x="3234405" y="1323016"/>
              <a:ext cx="473556" cy="306173"/>
            </a:xfrm>
            <a:custGeom>
              <a:rect b="b" l="l" r="r" t="t"/>
              <a:pathLst>
                <a:path extrusionOk="0" h="6307" w="9755">
                  <a:moveTo>
                    <a:pt x="9478" y="0"/>
                  </a:moveTo>
                  <a:cubicBezTo>
                    <a:pt x="9405" y="0"/>
                    <a:pt x="9321" y="24"/>
                    <a:pt x="9231" y="75"/>
                  </a:cubicBezTo>
                  <a:lnTo>
                    <a:pt x="522" y="5105"/>
                  </a:lnTo>
                  <a:cubicBezTo>
                    <a:pt x="235" y="5272"/>
                    <a:pt x="0" y="5658"/>
                    <a:pt x="0" y="5968"/>
                  </a:cubicBezTo>
                  <a:cubicBezTo>
                    <a:pt x="0" y="6184"/>
                    <a:pt x="113" y="6307"/>
                    <a:pt x="277" y="6307"/>
                  </a:cubicBezTo>
                  <a:cubicBezTo>
                    <a:pt x="350" y="6307"/>
                    <a:pt x="434" y="6283"/>
                    <a:pt x="522" y="6231"/>
                  </a:cubicBezTo>
                  <a:lnTo>
                    <a:pt x="9231" y="1201"/>
                  </a:lnTo>
                  <a:cubicBezTo>
                    <a:pt x="9522" y="1037"/>
                    <a:pt x="9754" y="648"/>
                    <a:pt x="9754" y="337"/>
                  </a:cubicBezTo>
                  <a:cubicBezTo>
                    <a:pt x="9754" y="122"/>
                    <a:pt x="9643" y="0"/>
                    <a:pt x="9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77" name="Google Shape;277;p32"/>
            <p:cNvSpPr/>
            <p:nvPr/>
          </p:nvSpPr>
          <p:spPr>
            <a:xfrm>
              <a:off x="3234405" y="1432285"/>
              <a:ext cx="473556" cy="306222"/>
            </a:xfrm>
            <a:custGeom>
              <a:rect b="b" l="l" r="r" t="t"/>
              <a:pathLst>
                <a:path extrusionOk="0" h="6308" w="9755">
                  <a:moveTo>
                    <a:pt x="9478" y="0"/>
                  </a:moveTo>
                  <a:cubicBezTo>
                    <a:pt x="9405" y="0"/>
                    <a:pt x="9321" y="25"/>
                    <a:pt x="9231" y="76"/>
                  </a:cubicBezTo>
                  <a:lnTo>
                    <a:pt x="522" y="5106"/>
                  </a:lnTo>
                  <a:cubicBezTo>
                    <a:pt x="235" y="5270"/>
                    <a:pt x="0" y="5659"/>
                    <a:pt x="0" y="5970"/>
                  </a:cubicBezTo>
                  <a:cubicBezTo>
                    <a:pt x="0" y="6185"/>
                    <a:pt x="113" y="6307"/>
                    <a:pt x="277" y="6307"/>
                  </a:cubicBezTo>
                  <a:cubicBezTo>
                    <a:pt x="350" y="6307"/>
                    <a:pt x="434" y="6283"/>
                    <a:pt x="522" y="6233"/>
                  </a:cubicBezTo>
                  <a:lnTo>
                    <a:pt x="9231" y="1203"/>
                  </a:lnTo>
                  <a:cubicBezTo>
                    <a:pt x="9522" y="1035"/>
                    <a:pt x="9754" y="650"/>
                    <a:pt x="9754" y="338"/>
                  </a:cubicBezTo>
                  <a:cubicBezTo>
                    <a:pt x="9754" y="124"/>
                    <a:pt x="9643" y="0"/>
                    <a:pt x="9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78" name="Google Shape;278;p32"/>
            <p:cNvSpPr/>
            <p:nvPr/>
          </p:nvSpPr>
          <p:spPr>
            <a:xfrm>
              <a:off x="3234405" y="1541603"/>
              <a:ext cx="473556" cy="306222"/>
            </a:xfrm>
            <a:custGeom>
              <a:rect b="b" l="l" r="r" t="t"/>
              <a:pathLst>
                <a:path extrusionOk="0" h="6308" w="9755">
                  <a:moveTo>
                    <a:pt x="9478" y="1"/>
                  </a:moveTo>
                  <a:cubicBezTo>
                    <a:pt x="9405" y="1"/>
                    <a:pt x="9321" y="25"/>
                    <a:pt x="9231" y="77"/>
                  </a:cubicBezTo>
                  <a:lnTo>
                    <a:pt x="522" y="5107"/>
                  </a:lnTo>
                  <a:cubicBezTo>
                    <a:pt x="235" y="5271"/>
                    <a:pt x="0" y="5660"/>
                    <a:pt x="0" y="5970"/>
                  </a:cubicBezTo>
                  <a:cubicBezTo>
                    <a:pt x="0" y="6186"/>
                    <a:pt x="113" y="6308"/>
                    <a:pt x="277" y="6308"/>
                  </a:cubicBezTo>
                  <a:cubicBezTo>
                    <a:pt x="350" y="6308"/>
                    <a:pt x="434" y="6284"/>
                    <a:pt x="522" y="6233"/>
                  </a:cubicBezTo>
                  <a:lnTo>
                    <a:pt x="9231" y="1203"/>
                  </a:lnTo>
                  <a:cubicBezTo>
                    <a:pt x="9522" y="1035"/>
                    <a:pt x="9754" y="650"/>
                    <a:pt x="9754" y="339"/>
                  </a:cubicBezTo>
                  <a:cubicBezTo>
                    <a:pt x="9754" y="124"/>
                    <a:pt x="9643" y="1"/>
                    <a:pt x="9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79" name="Google Shape;279;p32"/>
            <p:cNvSpPr/>
            <p:nvPr/>
          </p:nvSpPr>
          <p:spPr>
            <a:xfrm>
              <a:off x="3234405" y="1650969"/>
              <a:ext cx="473556" cy="306222"/>
            </a:xfrm>
            <a:custGeom>
              <a:rect b="b" l="l" r="r" t="t"/>
              <a:pathLst>
                <a:path extrusionOk="0" h="6308" w="9755">
                  <a:moveTo>
                    <a:pt x="9478" y="0"/>
                  </a:moveTo>
                  <a:cubicBezTo>
                    <a:pt x="9405" y="0"/>
                    <a:pt x="9321" y="25"/>
                    <a:pt x="9231" y="76"/>
                  </a:cubicBezTo>
                  <a:lnTo>
                    <a:pt x="522" y="5107"/>
                  </a:lnTo>
                  <a:cubicBezTo>
                    <a:pt x="235" y="5270"/>
                    <a:pt x="0" y="5656"/>
                    <a:pt x="0" y="5970"/>
                  </a:cubicBezTo>
                  <a:cubicBezTo>
                    <a:pt x="0" y="6186"/>
                    <a:pt x="113" y="6307"/>
                    <a:pt x="277" y="6307"/>
                  </a:cubicBezTo>
                  <a:cubicBezTo>
                    <a:pt x="350" y="6307"/>
                    <a:pt x="434" y="6283"/>
                    <a:pt x="522" y="6233"/>
                  </a:cubicBezTo>
                  <a:lnTo>
                    <a:pt x="9231" y="1203"/>
                  </a:lnTo>
                  <a:cubicBezTo>
                    <a:pt x="9522" y="1035"/>
                    <a:pt x="9754" y="650"/>
                    <a:pt x="9754" y="339"/>
                  </a:cubicBezTo>
                  <a:cubicBezTo>
                    <a:pt x="9754" y="124"/>
                    <a:pt x="9643" y="0"/>
                    <a:pt x="9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80" name="Google Shape;280;p32"/>
            <p:cNvSpPr/>
            <p:nvPr/>
          </p:nvSpPr>
          <p:spPr>
            <a:xfrm>
              <a:off x="3234405" y="1978971"/>
              <a:ext cx="94760" cy="87527"/>
            </a:xfrm>
            <a:custGeom>
              <a:rect b="b" l="l" r="r" t="t"/>
              <a:pathLst>
                <a:path extrusionOk="0" h="1803" w="1952">
                  <a:moveTo>
                    <a:pt x="1678" y="1"/>
                  </a:moveTo>
                  <a:cubicBezTo>
                    <a:pt x="1605" y="1"/>
                    <a:pt x="1522" y="25"/>
                    <a:pt x="1433" y="77"/>
                  </a:cubicBezTo>
                  <a:lnTo>
                    <a:pt x="522" y="602"/>
                  </a:lnTo>
                  <a:cubicBezTo>
                    <a:pt x="235" y="766"/>
                    <a:pt x="0" y="1155"/>
                    <a:pt x="0" y="1466"/>
                  </a:cubicBezTo>
                  <a:cubicBezTo>
                    <a:pt x="0" y="1681"/>
                    <a:pt x="113" y="1803"/>
                    <a:pt x="277" y="1803"/>
                  </a:cubicBezTo>
                  <a:cubicBezTo>
                    <a:pt x="350" y="1803"/>
                    <a:pt x="434" y="1779"/>
                    <a:pt x="522" y="1728"/>
                  </a:cubicBezTo>
                  <a:lnTo>
                    <a:pt x="1433" y="1203"/>
                  </a:lnTo>
                  <a:cubicBezTo>
                    <a:pt x="1720" y="1036"/>
                    <a:pt x="1952" y="651"/>
                    <a:pt x="1952" y="339"/>
                  </a:cubicBezTo>
                  <a:cubicBezTo>
                    <a:pt x="1952" y="124"/>
                    <a:pt x="184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81" name="Google Shape;281;p32"/>
            <p:cNvSpPr/>
            <p:nvPr/>
          </p:nvSpPr>
          <p:spPr>
            <a:xfrm>
              <a:off x="3393238" y="1760287"/>
              <a:ext cx="314717" cy="214763"/>
            </a:xfrm>
            <a:custGeom>
              <a:rect b="b" l="l" r="r" t="t"/>
              <a:pathLst>
                <a:path extrusionOk="0" h="4424" w="6483">
                  <a:moveTo>
                    <a:pt x="6206" y="1"/>
                  </a:moveTo>
                  <a:cubicBezTo>
                    <a:pt x="6133" y="1"/>
                    <a:pt x="6049" y="25"/>
                    <a:pt x="5959" y="77"/>
                  </a:cubicBezTo>
                  <a:lnTo>
                    <a:pt x="520" y="3223"/>
                  </a:lnTo>
                  <a:cubicBezTo>
                    <a:pt x="233" y="3387"/>
                    <a:pt x="0" y="3773"/>
                    <a:pt x="0" y="4083"/>
                  </a:cubicBezTo>
                  <a:cubicBezTo>
                    <a:pt x="0" y="4301"/>
                    <a:pt x="112" y="4424"/>
                    <a:pt x="276" y="4424"/>
                  </a:cubicBezTo>
                  <a:cubicBezTo>
                    <a:pt x="349" y="4424"/>
                    <a:pt x="432" y="4400"/>
                    <a:pt x="520" y="4350"/>
                  </a:cubicBezTo>
                  <a:lnTo>
                    <a:pt x="5959" y="1203"/>
                  </a:lnTo>
                  <a:cubicBezTo>
                    <a:pt x="6250" y="1035"/>
                    <a:pt x="6482" y="650"/>
                    <a:pt x="6482" y="339"/>
                  </a:cubicBezTo>
                  <a:cubicBezTo>
                    <a:pt x="6482" y="124"/>
                    <a:pt x="6371" y="1"/>
                    <a:pt x="6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82" name="Google Shape;282;p32"/>
            <p:cNvSpPr/>
            <p:nvPr/>
          </p:nvSpPr>
          <p:spPr>
            <a:xfrm>
              <a:off x="3234405" y="2088288"/>
              <a:ext cx="94760" cy="87575"/>
            </a:xfrm>
            <a:custGeom>
              <a:rect b="b" l="l" r="r" t="t"/>
              <a:pathLst>
                <a:path extrusionOk="0" h="1804" w="1952">
                  <a:moveTo>
                    <a:pt x="1679" y="1"/>
                  </a:moveTo>
                  <a:cubicBezTo>
                    <a:pt x="1606" y="1"/>
                    <a:pt x="1522" y="26"/>
                    <a:pt x="1433" y="78"/>
                  </a:cubicBezTo>
                  <a:lnTo>
                    <a:pt x="522" y="603"/>
                  </a:lnTo>
                  <a:cubicBezTo>
                    <a:pt x="235" y="767"/>
                    <a:pt x="0" y="1152"/>
                    <a:pt x="0" y="1466"/>
                  </a:cubicBezTo>
                  <a:cubicBezTo>
                    <a:pt x="0" y="1682"/>
                    <a:pt x="113" y="1803"/>
                    <a:pt x="277" y="1803"/>
                  </a:cubicBezTo>
                  <a:cubicBezTo>
                    <a:pt x="350" y="1803"/>
                    <a:pt x="434" y="1779"/>
                    <a:pt x="522" y="1729"/>
                  </a:cubicBezTo>
                  <a:lnTo>
                    <a:pt x="1433" y="1200"/>
                  </a:lnTo>
                  <a:cubicBezTo>
                    <a:pt x="1720" y="1036"/>
                    <a:pt x="1952" y="651"/>
                    <a:pt x="1952" y="340"/>
                  </a:cubicBezTo>
                  <a:cubicBezTo>
                    <a:pt x="1952" y="123"/>
                    <a:pt x="1842" y="1"/>
                    <a:pt x="16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83" name="Google Shape;283;p32"/>
            <p:cNvSpPr/>
            <p:nvPr/>
          </p:nvSpPr>
          <p:spPr>
            <a:xfrm>
              <a:off x="3393238" y="1869653"/>
              <a:ext cx="314717" cy="214715"/>
            </a:xfrm>
            <a:custGeom>
              <a:rect b="b" l="l" r="r" t="t"/>
              <a:pathLst>
                <a:path extrusionOk="0" h="4423" w="6483">
                  <a:moveTo>
                    <a:pt x="6206" y="0"/>
                  </a:moveTo>
                  <a:cubicBezTo>
                    <a:pt x="6133" y="0"/>
                    <a:pt x="6049" y="25"/>
                    <a:pt x="5959" y="77"/>
                  </a:cubicBezTo>
                  <a:lnTo>
                    <a:pt x="520" y="3223"/>
                  </a:lnTo>
                  <a:cubicBezTo>
                    <a:pt x="233" y="3387"/>
                    <a:pt x="0" y="3772"/>
                    <a:pt x="0" y="4083"/>
                  </a:cubicBezTo>
                  <a:cubicBezTo>
                    <a:pt x="0" y="4300"/>
                    <a:pt x="111" y="4422"/>
                    <a:pt x="274" y="4422"/>
                  </a:cubicBezTo>
                  <a:cubicBezTo>
                    <a:pt x="347" y="4422"/>
                    <a:pt x="431" y="4398"/>
                    <a:pt x="520" y="4346"/>
                  </a:cubicBezTo>
                  <a:lnTo>
                    <a:pt x="5959" y="1203"/>
                  </a:lnTo>
                  <a:cubicBezTo>
                    <a:pt x="6250" y="1035"/>
                    <a:pt x="6482" y="650"/>
                    <a:pt x="6482" y="339"/>
                  </a:cubicBezTo>
                  <a:cubicBezTo>
                    <a:pt x="6482" y="124"/>
                    <a:pt x="6371" y="0"/>
                    <a:pt x="6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84" name="Google Shape;284;p32"/>
            <p:cNvSpPr/>
            <p:nvPr/>
          </p:nvSpPr>
          <p:spPr>
            <a:xfrm>
              <a:off x="3234405" y="2197606"/>
              <a:ext cx="94760" cy="87527"/>
            </a:xfrm>
            <a:custGeom>
              <a:rect b="b" l="l" r="r" t="t"/>
              <a:pathLst>
                <a:path extrusionOk="0" h="1803" w="1952">
                  <a:moveTo>
                    <a:pt x="1677" y="0"/>
                  </a:moveTo>
                  <a:cubicBezTo>
                    <a:pt x="1604" y="0"/>
                    <a:pt x="1521" y="24"/>
                    <a:pt x="1433" y="74"/>
                  </a:cubicBezTo>
                  <a:lnTo>
                    <a:pt x="522" y="603"/>
                  </a:lnTo>
                  <a:cubicBezTo>
                    <a:pt x="235" y="767"/>
                    <a:pt x="0" y="1153"/>
                    <a:pt x="0" y="1463"/>
                  </a:cubicBezTo>
                  <a:cubicBezTo>
                    <a:pt x="0" y="1681"/>
                    <a:pt x="112" y="1803"/>
                    <a:pt x="276" y="1803"/>
                  </a:cubicBezTo>
                  <a:cubicBezTo>
                    <a:pt x="349" y="1803"/>
                    <a:pt x="433" y="1778"/>
                    <a:pt x="522" y="1726"/>
                  </a:cubicBezTo>
                  <a:lnTo>
                    <a:pt x="1433" y="1200"/>
                  </a:lnTo>
                  <a:cubicBezTo>
                    <a:pt x="1720" y="1037"/>
                    <a:pt x="1952" y="652"/>
                    <a:pt x="1952" y="337"/>
                  </a:cubicBezTo>
                  <a:cubicBezTo>
                    <a:pt x="1952" y="122"/>
                    <a:pt x="1841" y="0"/>
                    <a:pt x="16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85" name="Google Shape;285;p32"/>
            <p:cNvSpPr/>
            <p:nvPr/>
          </p:nvSpPr>
          <p:spPr>
            <a:xfrm>
              <a:off x="3393238" y="1978971"/>
              <a:ext cx="314717" cy="214666"/>
            </a:xfrm>
            <a:custGeom>
              <a:rect b="b" l="l" r="r" t="t"/>
              <a:pathLst>
                <a:path extrusionOk="0" h="4422" w="6483">
                  <a:moveTo>
                    <a:pt x="6206" y="1"/>
                  </a:moveTo>
                  <a:cubicBezTo>
                    <a:pt x="6133" y="1"/>
                    <a:pt x="6049" y="25"/>
                    <a:pt x="5959" y="77"/>
                  </a:cubicBezTo>
                  <a:lnTo>
                    <a:pt x="520" y="3220"/>
                  </a:lnTo>
                  <a:cubicBezTo>
                    <a:pt x="233" y="3387"/>
                    <a:pt x="0" y="3773"/>
                    <a:pt x="0" y="4083"/>
                  </a:cubicBezTo>
                  <a:cubicBezTo>
                    <a:pt x="0" y="4299"/>
                    <a:pt x="112" y="4422"/>
                    <a:pt x="276" y="4422"/>
                  </a:cubicBezTo>
                  <a:cubicBezTo>
                    <a:pt x="349" y="4422"/>
                    <a:pt x="432" y="4398"/>
                    <a:pt x="520" y="4346"/>
                  </a:cubicBezTo>
                  <a:lnTo>
                    <a:pt x="5959" y="1203"/>
                  </a:lnTo>
                  <a:cubicBezTo>
                    <a:pt x="6250" y="1036"/>
                    <a:pt x="6482" y="651"/>
                    <a:pt x="6482" y="339"/>
                  </a:cubicBezTo>
                  <a:cubicBezTo>
                    <a:pt x="6482" y="124"/>
                    <a:pt x="6371" y="1"/>
                    <a:pt x="6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86" name="Google Shape;286;p32"/>
            <p:cNvSpPr/>
            <p:nvPr/>
          </p:nvSpPr>
          <p:spPr>
            <a:xfrm>
              <a:off x="3660856" y="1078556"/>
              <a:ext cx="710116" cy="1752620"/>
            </a:xfrm>
            <a:custGeom>
              <a:rect b="b" l="l" r="r" t="t"/>
              <a:pathLst>
                <a:path extrusionOk="0" h="36103" w="14628">
                  <a:moveTo>
                    <a:pt x="13309" y="1"/>
                  </a:moveTo>
                  <a:cubicBezTo>
                    <a:pt x="13224" y="1"/>
                    <a:pt x="13129" y="28"/>
                    <a:pt x="13027" y="86"/>
                  </a:cubicBezTo>
                  <a:lnTo>
                    <a:pt x="621" y="7267"/>
                  </a:lnTo>
                  <a:cubicBezTo>
                    <a:pt x="279" y="7466"/>
                    <a:pt x="0" y="7950"/>
                    <a:pt x="0" y="8346"/>
                  </a:cubicBezTo>
                  <a:lnTo>
                    <a:pt x="0" y="33916"/>
                  </a:lnTo>
                  <a:cubicBezTo>
                    <a:pt x="0" y="34114"/>
                    <a:pt x="68" y="34254"/>
                    <a:pt x="180" y="34319"/>
                  </a:cubicBezTo>
                  <a:lnTo>
                    <a:pt x="1153" y="34882"/>
                  </a:lnTo>
                  <a:cubicBezTo>
                    <a:pt x="1157" y="34882"/>
                    <a:pt x="1160" y="34886"/>
                    <a:pt x="1160" y="34886"/>
                  </a:cubicBezTo>
                  <a:lnTo>
                    <a:pt x="1174" y="34892"/>
                  </a:lnTo>
                  <a:cubicBezTo>
                    <a:pt x="1218" y="34914"/>
                    <a:pt x="1268" y="34925"/>
                    <a:pt x="1322" y="34925"/>
                  </a:cubicBezTo>
                  <a:cubicBezTo>
                    <a:pt x="1405" y="34925"/>
                    <a:pt x="1498" y="34899"/>
                    <a:pt x="1597" y="34841"/>
                  </a:cubicBezTo>
                  <a:lnTo>
                    <a:pt x="4877" y="32950"/>
                  </a:lnTo>
                  <a:lnTo>
                    <a:pt x="4877" y="34919"/>
                  </a:lnTo>
                  <a:cubicBezTo>
                    <a:pt x="4877" y="35267"/>
                    <a:pt x="4931" y="35469"/>
                    <a:pt x="5020" y="35524"/>
                  </a:cubicBezTo>
                  <a:lnTo>
                    <a:pt x="5020" y="35527"/>
                  </a:lnTo>
                  <a:lnTo>
                    <a:pt x="5986" y="36083"/>
                  </a:lnTo>
                  <a:lnTo>
                    <a:pt x="5989" y="36086"/>
                  </a:lnTo>
                  <a:lnTo>
                    <a:pt x="6003" y="36094"/>
                  </a:lnTo>
                  <a:lnTo>
                    <a:pt x="6003" y="36090"/>
                  </a:lnTo>
                  <a:cubicBezTo>
                    <a:pt x="6019" y="36098"/>
                    <a:pt x="6035" y="36103"/>
                    <a:pt x="6053" y="36103"/>
                  </a:cubicBezTo>
                  <a:cubicBezTo>
                    <a:pt x="6158" y="36103"/>
                    <a:pt x="6298" y="35944"/>
                    <a:pt x="6451" y="35619"/>
                  </a:cubicBezTo>
                  <a:lnTo>
                    <a:pt x="8774" y="30697"/>
                  </a:lnTo>
                  <a:lnTo>
                    <a:pt x="14003" y="27660"/>
                  </a:lnTo>
                  <a:cubicBezTo>
                    <a:pt x="14348" y="27462"/>
                    <a:pt x="14628" y="26977"/>
                    <a:pt x="14628" y="26581"/>
                  </a:cubicBezTo>
                  <a:lnTo>
                    <a:pt x="14628" y="1011"/>
                  </a:lnTo>
                  <a:cubicBezTo>
                    <a:pt x="14628" y="814"/>
                    <a:pt x="14560" y="677"/>
                    <a:pt x="14447" y="609"/>
                  </a:cubicBezTo>
                  <a:lnTo>
                    <a:pt x="14444" y="609"/>
                  </a:lnTo>
                  <a:lnTo>
                    <a:pt x="13470" y="42"/>
                  </a:lnTo>
                  <a:cubicBezTo>
                    <a:pt x="13424" y="15"/>
                    <a:pt x="13369" y="1"/>
                    <a:pt x="1330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87" name="Google Shape;287;p32"/>
            <p:cNvSpPr/>
            <p:nvPr/>
          </p:nvSpPr>
          <p:spPr>
            <a:xfrm>
              <a:off x="4312935" y="1079721"/>
              <a:ext cx="48108" cy="27719"/>
            </a:xfrm>
            <a:custGeom>
              <a:rect b="b" l="l" r="r" t="t"/>
              <a:pathLst>
                <a:path extrusionOk="0" h="571" w="991">
                  <a:moveTo>
                    <a:pt x="1" y="1"/>
                  </a:moveTo>
                  <a:lnTo>
                    <a:pt x="1" y="1"/>
                  </a:lnTo>
                  <a:cubicBezTo>
                    <a:pt x="12" y="7"/>
                    <a:pt x="21" y="13"/>
                    <a:pt x="31" y="16"/>
                  </a:cubicBezTo>
                  <a:lnTo>
                    <a:pt x="31" y="16"/>
                  </a:lnTo>
                  <a:cubicBezTo>
                    <a:pt x="22" y="11"/>
                    <a:pt x="12" y="7"/>
                    <a:pt x="1" y="1"/>
                  </a:cubicBezTo>
                  <a:close/>
                  <a:moveTo>
                    <a:pt x="31" y="16"/>
                  </a:moveTo>
                  <a:cubicBezTo>
                    <a:pt x="32" y="17"/>
                    <a:pt x="33" y="17"/>
                    <a:pt x="34" y="18"/>
                  </a:cubicBezTo>
                  <a:lnTo>
                    <a:pt x="990" y="571"/>
                  </a:lnTo>
                  <a:lnTo>
                    <a:pt x="37" y="18"/>
                  </a:lnTo>
                  <a:cubicBezTo>
                    <a:pt x="35" y="17"/>
                    <a:pt x="33" y="17"/>
                    <a:pt x="31" y="1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88" name="Google Shape;288;p32"/>
            <p:cNvSpPr/>
            <p:nvPr/>
          </p:nvSpPr>
          <p:spPr>
            <a:xfrm>
              <a:off x="3687166" y="1432188"/>
              <a:ext cx="2330" cy="1651"/>
            </a:xfrm>
            <a:custGeom>
              <a:rect b="b" l="l" r="r" t="t"/>
              <a:pathLst>
                <a:path extrusionOk="0" h="34" w="48">
                  <a:moveTo>
                    <a:pt x="47" y="0"/>
                  </a:moveTo>
                  <a:cubicBezTo>
                    <a:pt x="34" y="10"/>
                    <a:pt x="17" y="20"/>
                    <a:pt x="0" y="33"/>
                  </a:cubicBezTo>
                  <a:lnTo>
                    <a:pt x="4" y="33"/>
                  </a:lnTo>
                  <a:cubicBezTo>
                    <a:pt x="17" y="20"/>
                    <a:pt x="34" y="10"/>
                    <a:pt x="4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89" name="Google Shape;289;p32"/>
            <p:cNvSpPr/>
            <p:nvPr/>
          </p:nvSpPr>
          <p:spPr>
            <a:xfrm>
              <a:off x="3677361" y="1433790"/>
              <a:ext cx="10000" cy="9175"/>
            </a:xfrm>
            <a:custGeom>
              <a:rect b="b" l="l" r="r" t="t"/>
              <a:pathLst>
                <a:path extrusionOk="0" h="189" w="206">
                  <a:moveTo>
                    <a:pt x="202" y="0"/>
                  </a:moveTo>
                  <a:cubicBezTo>
                    <a:pt x="131" y="52"/>
                    <a:pt x="62" y="117"/>
                    <a:pt x="1" y="189"/>
                  </a:cubicBezTo>
                  <a:cubicBezTo>
                    <a:pt x="62" y="117"/>
                    <a:pt x="131" y="52"/>
                    <a:pt x="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90" name="Google Shape;290;p32"/>
            <p:cNvSpPr/>
            <p:nvPr/>
          </p:nvSpPr>
          <p:spPr>
            <a:xfrm>
              <a:off x="3670079" y="1078604"/>
              <a:ext cx="690990" cy="402147"/>
            </a:xfrm>
            <a:custGeom>
              <a:rect b="b" l="l" r="r" t="t"/>
              <a:pathLst>
                <a:path extrusionOk="0" h="8284" w="14234">
                  <a:moveTo>
                    <a:pt x="13117" y="0"/>
                  </a:moveTo>
                  <a:cubicBezTo>
                    <a:pt x="13035" y="0"/>
                    <a:pt x="12940" y="27"/>
                    <a:pt x="12841" y="85"/>
                  </a:cubicBezTo>
                  <a:lnTo>
                    <a:pt x="431" y="7266"/>
                  </a:lnTo>
                  <a:cubicBezTo>
                    <a:pt x="420" y="7273"/>
                    <a:pt x="410" y="7276"/>
                    <a:pt x="400" y="7284"/>
                  </a:cubicBezTo>
                  <a:cubicBezTo>
                    <a:pt x="387" y="7293"/>
                    <a:pt x="369" y="7304"/>
                    <a:pt x="356" y="7317"/>
                  </a:cubicBezTo>
                  <a:cubicBezTo>
                    <a:pt x="281" y="7369"/>
                    <a:pt x="212" y="7434"/>
                    <a:pt x="151" y="7506"/>
                  </a:cubicBezTo>
                  <a:cubicBezTo>
                    <a:pt x="97" y="7570"/>
                    <a:pt x="45" y="7645"/>
                    <a:pt x="1" y="7720"/>
                  </a:cubicBezTo>
                  <a:lnTo>
                    <a:pt x="973" y="8284"/>
                  </a:lnTo>
                  <a:cubicBezTo>
                    <a:pt x="1086" y="8092"/>
                    <a:pt x="1239" y="7925"/>
                    <a:pt x="1407" y="7829"/>
                  </a:cubicBezTo>
                  <a:lnTo>
                    <a:pt x="13813" y="649"/>
                  </a:lnTo>
                  <a:cubicBezTo>
                    <a:pt x="13915" y="591"/>
                    <a:pt x="14011" y="567"/>
                    <a:pt x="14093" y="567"/>
                  </a:cubicBezTo>
                  <a:cubicBezTo>
                    <a:pt x="14145" y="567"/>
                    <a:pt x="14189" y="573"/>
                    <a:pt x="14233" y="594"/>
                  </a:cubicBezTo>
                  <a:lnTo>
                    <a:pt x="13280" y="41"/>
                  </a:lnTo>
                  <a:cubicBezTo>
                    <a:pt x="13267" y="38"/>
                    <a:pt x="13257" y="31"/>
                    <a:pt x="13244" y="24"/>
                  </a:cubicBezTo>
                  <a:cubicBezTo>
                    <a:pt x="13206" y="11"/>
                    <a:pt x="13165" y="0"/>
                    <a:pt x="1311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91" name="Google Shape;291;p32"/>
            <p:cNvSpPr/>
            <p:nvPr/>
          </p:nvSpPr>
          <p:spPr>
            <a:xfrm>
              <a:off x="3904542" y="2803125"/>
              <a:ext cx="46749" cy="27040"/>
            </a:xfrm>
            <a:custGeom>
              <a:rect b="b" l="l" r="r" t="t"/>
              <a:pathLst>
                <a:path extrusionOk="0" h="557" w="963">
                  <a:moveTo>
                    <a:pt x="0" y="0"/>
                  </a:moveTo>
                  <a:lnTo>
                    <a:pt x="963" y="556"/>
                  </a:lnTo>
                  <a:lnTo>
                    <a:pt x="960" y="553"/>
                  </a:lnTo>
                  <a:lnTo>
                    <a:pt x="0" y="0"/>
                  </a:lnTo>
                  <a:close/>
                </a:path>
              </a:pathLst>
            </a:custGeom>
            <a:solidFill>
              <a:srgbClr val="BCB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92" name="Google Shape;292;p32"/>
            <p:cNvSpPr/>
            <p:nvPr/>
          </p:nvSpPr>
          <p:spPr>
            <a:xfrm>
              <a:off x="3897601" y="2650702"/>
              <a:ext cx="53545" cy="179277"/>
            </a:xfrm>
            <a:custGeom>
              <a:rect b="b" l="l" r="r" t="t"/>
              <a:pathLst>
                <a:path extrusionOk="0" h="3693" w="1103">
                  <a:moveTo>
                    <a:pt x="972" y="0"/>
                  </a:moveTo>
                  <a:lnTo>
                    <a:pt x="0" y="563"/>
                  </a:lnTo>
                  <a:lnTo>
                    <a:pt x="0" y="2532"/>
                  </a:lnTo>
                  <a:cubicBezTo>
                    <a:pt x="0" y="2880"/>
                    <a:pt x="54" y="3082"/>
                    <a:pt x="143" y="3137"/>
                  </a:cubicBezTo>
                  <a:lnTo>
                    <a:pt x="143" y="3140"/>
                  </a:lnTo>
                  <a:lnTo>
                    <a:pt x="1103" y="3693"/>
                  </a:lnTo>
                  <a:cubicBezTo>
                    <a:pt x="1024" y="3625"/>
                    <a:pt x="972" y="3423"/>
                    <a:pt x="972" y="3096"/>
                  </a:cubicBezTo>
                  <a:lnTo>
                    <a:pt x="97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93" name="Google Shape;293;p32"/>
            <p:cNvSpPr/>
            <p:nvPr/>
          </p:nvSpPr>
          <p:spPr>
            <a:xfrm>
              <a:off x="3669594" y="2744437"/>
              <a:ext cx="47283" cy="27379"/>
            </a:xfrm>
            <a:custGeom>
              <a:rect b="b" l="l" r="r" t="t"/>
              <a:pathLst>
                <a:path extrusionOk="0" h="564" w="974">
                  <a:moveTo>
                    <a:pt x="0" y="1"/>
                  </a:moveTo>
                  <a:lnTo>
                    <a:pt x="4" y="4"/>
                  </a:lnTo>
                  <a:lnTo>
                    <a:pt x="973" y="564"/>
                  </a:lnTo>
                  <a:lnTo>
                    <a:pt x="0"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94" name="Google Shape;294;p32"/>
            <p:cNvSpPr/>
            <p:nvPr/>
          </p:nvSpPr>
          <p:spPr>
            <a:xfrm>
              <a:off x="3660856" y="1453352"/>
              <a:ext cx="56506" cy="1318725"/>
            </a:xfrm>
            <a:custGeom>
              <a:rect b="b" l="l" r="r" t="t"/>
              <a:pathLst>
                <a:path extrusionOk="0" h="27165" w="1164">
                  <a:moveTo>
                    <a:pt x="191" y="0"/>
                  </a:moveTo>
                  <a:cubicBezTo>
                    <a:pt x="71" y="198"/>
                    <a:pt x="0" y="424"/>
                    <a:pt x="0" y="628"/>
                  </a:cubicBezTo>
                  <a:lnTo>
                    <a:pt x="0" y="26195"/>
                  </a:lnTo>
                  <a:cubicBezTo>
                    <a:pt x="0" y="26355"/>
                    <a:pt x="44" y="26478"/>
                    <a:pt x="123" y="26554"/>
                  </a:cubicBezTo>
                  <a:cubicBezTo>
                    <a:pt x="139" y="26571"/>
                    <a:pt x="160" y="26584"/>
                    <a:pt x="180" y="26598"/>
                  </a:cubicBezTo>
                  <a:lnTo>
                    <a:pt x="1153" y="27161"/>
                  </a:lnTo>
                  <a:lnTo>
                    <a:pt x="1156" y="27161"/>
                  </a:lnTo>
                  <a:cubicBezTo>
                    <a:pt x="1045" y="27093"/>
                    <a:pt x="976" y="26956"/>
                    <a:pt x="976" y="26762"/>
                  </a:cubicBezTo>
                  <a:lnTo>
                    <a:pt x="976" y="1191"/>
                  </a:lnTo>
                  <a:cubicBezTo>
                    <a:pt x="976" y="990"/>
                    <a:pt x="1048" y="764"/>
                    <a:pt x="1163" y="564"/>
                  </a:cubicBezTo>
                  <a:lnTo>
                    <a:pt x="191" y="0"/>
                  </a:lnTo>
                  <a:close/>
                  <a:moveTo>
                    <a:pt x="1156" y="27161"/>
                  </a:moveTo>
                  <a:cubicBezTo>
                    <a:pt x="1156" y="27161"/>
                    <a:pt x="1157" y="27161"/>
                    <a:pt x="1157" y="27161"/>
                  </a:cubicBezTo>
                  <a:lnTo>
                    <a:pt x="1157" y="27161"/>
                  </a:lnTo>
                  <a:cubicBezTo>
                    <a:pt x="1157" y="27161"/>
                    <a:pt x="1157" y="27161"/>
                    <a:pt x="1157" y="27161"/>
                  </a:cubicBezTo>
                  <a:close/>
                  <a:moveTo>
                    <a:pt x="1157" y="27161"/>
                  </a:moveTo>
                  <a:cubicBezTo>
                    <a:pt x="1158" y="27162"/>
                    <a:pt x="1161" y="27165"/>
                    <a:pt x="1163" y="27165"/>
                  </a:cubicBezTo>
                  <a:cubicBezTo>
                    <a:pt x="1161" y="27163"/>
                    <a:pt x="1159" y="27162"/>
                    <a:pt x="1157" y="2716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95" name="Google Shape;295;p32"/>
            <p:cNvSpPr/>
            <p:nvPr/>
          </p:nvSpPr>
          <p:spPr>
            <a:xfrm>
              <a:off x="3802796" y="1267774"/>
              <a:ext cx="473411" cy="579870"/>
            </a:xfrm>
            <a:custGeom>
              <a:rect b="b" l="l" r="r" t="t"/>
              <a:pathLst>
                <a:path extrusionOk="0" h="11945" w="9752">
                  <a:moveTo>
                    <a:pt x="9466" y="0"/>
                  </a:moveTo>
                  <a:cubicBezTo>
                    <a:pt x="9396" y="0"/>
                    <a:pt x="9316" y="24"/>
                    <a:pt x="9233" y="72"/>
                  </a:cubicBezTo>
                  <a:lnTo>
                    <a:pt x="520" y="5117"/>
                  </a:lnTo>
                  <a:cubicBezTo>
                    <a:pt x="233" y="5284"/>
                    <a:pt x="0" y="5687"/>
                    <a:pt x="0" y="6018"/>
                  </a:cubicBezTo>
                  <a:lnTo>
                    <a:pt x="0" y="11575"/>
                  </a:lnTo>
                  <a:cubicBezTo>
                    <a:pt x="0" y="11809"/>
                    <a:pt x="117" y="11944"/>
                    <a:pt x="288" y="11944"/>
                  </a:cubicBezTo>
                  <a:cubicBezTo>
                    <a:pt x="358" y="11944"/>
                    <a:pt x="436" y="11922"/>
                    <a:pt x="520" y="11874"/>
                  </a:cubicBezTo>
                  <a:lnTo>
                    <a:pt x="9233" y="6827"/>
                  </a:lnTo>
                  <a:cubicBezTo>
                    <a:pt x="9519" y="6660"/>
                    <a:pt x="9752" y="6257"/>
                    <a:pt x="9752" y="5926"/>
                  </a:cubicBezTo>
                  <a:lnTo>
                    <a:pt x="9752" y="373"/>
                  </a:lnTo>
                  <a:cubicBezTo>
                    <a:pt x="9752" y="136"/>
                    <a:pt x="9635" y="0"/>
                    <a:pt x="9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96" name="Google Shape;296;p32"/>
            <p:cNvSpPr/>
            <p:nvPr/>
          </p:nvSpPr>
          <p:spPr>
            <a:xfrm>
              <a:off x="3802796" y="1650289"/>
              <a:ext cx="473411" cy="306125"/>
            </a:xfrm>
            <a:custGeom>
              <a:rect b="b" l="l" r="r" t="t"/>
              <a:pathLst>
                <a:path extrusionOk="0" h="6306" w="9752">
                  <a:moveTo>
                    <a:pt x="9478" y="0"/>
                  </a:moveTo>
                  <a:cubicBezTo>
                    <a:pt x="9405" y="0"/>
                    <a:pt x="9321" y="25"/>
                    <a:pt x="9233" y="76"/>
                  </a:cubicBezTo>
                  <a:lnTo>
                    <a:pt x="520" y="5103"/>
                  </a:lnTo>
                  <a:cubicBezTo>
                    <a:pt x="233" y="5271"/>
                    <a:pt x="0" y="5656"/>
                    <a:pt x="0" y="5968"/>
                  </a:cubicBezTo>
                  <a:cubicBezTo>
                    <a:pt x="0" y="6182"/>
                    <a:pt x="112" y="6306"/>
                    <a:pt x="275" y="6306"/>
                  </a:cubicBezTo>
                  <a:cubicBezTo>
                    <a:pt x="348" y="6306"/>
                    <a:pt x="431" y="6281"/>
                    <a:pt x="520" y="6230"/>
                  </a:cubicBezTo>
                  <a:lnTo>
                    <a:pt x="9233" y="1200"/>
                  </a:lnTo>
                  <a:cubicBezTo>
                    <a:pt x="9519" y="1036"/>
                    <a:pt x="9752" y="650"/>
                    <a:pt x="9752" y="339"/>
                  </a:cubicBezTo>
                  <a:cubicBezTo>
                    <a:pt x="9752" y="122"/>
                    <a:pt x="9641" y="0"/>
                    <a:pt x="9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97" name="Google Shape;297;p32"/>
            <p:cNvSpPr/>
            <p:nvPr/>
          </p:nvSpPr>
          <p:spPr>
            <a:xfrm>
              <a:off x="3802796" y="1759558"/>
              <a:ext cx="473411" cy="306222"/>
            </a:xfrm>
            <a:custGeom>
              <a:rect b="b" l="l" r="r" t="t"/>
              <a:pathLst>
                <a:path extrusionOk="0" h="6308" w="9752">
                  <a:moveTo>
                    <a:pt x="9476" y="0"/>
                  </a:moveTo>
                  <a:cubicBezTo>
                    <a:pt x="9404" y="0"/>
                    <a:pt x="9321" y="24"/>
                    <a:pt x="9233" y="75"/>
                  </a:cubicBezTo>
                  <a:lnTo>
                    <a:pt x="520" y="5105"/>
                  </a:lnTo>
                  <a:cubicBezTo>
                    <a:pt x="233" y="5273"/>
                    <a:pt x="0" y="5658"/>
                    <a:pt x="0" y="5969"/>
                  </a:cubicBezTo>
                  <a:cubicBezTo>
                    <a:pt x="0" y="6184"/>
                    <a:pt x="112" y="6307"/>
                    <a:pt x="275" y="6307"/>
                  </a:cubicBezTo>
                  <a:cubicBezTo>
                    <a:pt x="348" y="6307"/>
                    <a:pt x="431" y="6283"/>
                    <a:pt x="520" y="6231"/>
                  </a:cubicBezTo>
                  <a:lnTo>
                    <a:pt x="9233" y="1201"/>
                  </a:lnTo>
                  <a:cubicBezTo>
                    <a:pt x="9519" y="1037"/>
                    <a:pt x="9752" y="651"/>
                    <a:pt x="9752" y="338"/>
                  </a:cubicBezTo>
                  <a:cubicBezTo>
                    <a:pt x="9752" y="122"/>
                    <a:pt x="9640" y="0"/>
                    <a:pt x="94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98" name="Google Shape;298;p32"/>
            <p:cNvSpPr/>
            <p:nvPr/>
          </p:nvSpPr>
          <p:spPr>
            <a:xfrm>
              <a:off x="3802796" y="1868925"/>
              <a:ext cx="473411" cy="306222"/>
            </a:xfrm>
            <a:custGeom>
              <a:rect b="b" l="l" r="r" t="t"/>
              <a:pathLst>
                <a:path extrusionOk="0" h="6308" w="9752">
                  <a:moveTo>
                    <a:pt x="9476" y="0"/>
                  </a:moveTo>
                  <a:cubicBezTo>
                    <a:pt x="9404" y="0"/>
                    <a:pt x="9321" y="24"/>
                    <a:pt x="9233" y="74"/>
                  </a:cubicBezTo>
                  <a:lnTo>
                    <a:pt x="520" y="5105"/>
                  </a:lnTo>
                  <a:cubicBezTo>
                    <a:pt x="233" y="5272"/>
                    <a:pt x="0" y="5657"/>
                    <a:pt x="0" y="5969"/>
                  </a:cubicBezTo>
                  <a:cubicBezTo>
                    <a:pt x="0" y="6184"/>
                    <a:pt x="112" y="6307"/>
                    <a:pt x="275" y="6307"/>
                  </a:cubicBezTo>
                  <a:cubicBezTo>
                    <a:pt x="348" y="6307"/>
                    <a:pt x="431" y="6283"/>
                    <a:pt x="520" y="6231"/>
                  </a:cubicBezTo>
                  <a:lnTo>
                    <a:pt x="9233" y="1201"/>
                  </a:lnTo>
                  <a:cubicBezTo>
                    <a:pt x="9519" y="1037"/>
                    <a:pt x="9752" y="648"/>
                    <a:pt x="9752" y="337"/>
                  </a:cubicBezTo>
                  <a:cubicBezTo>
                    <a:pt x="9752" y="122"/>
                    <a:pt x="9640" y="0"/>
                    <a:pt x="94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99" name="Google Shape;299;p32"/>
            <p:cNvSpPr/>
            <p:nvPr/>
          </p:nvSpPr>
          <p:spPr>
            <a:xfrm>
              <a:off x="3802796" y="1978242"/>
              <a:ext cx="473411" cy="306222"/>
            </a:xfrm>
            <a:custGeom>
              <a:rect b="b" l="l" r="r" t="t"/>
              <a:pathLst>
                <a:path extrusionOk="0" h="6308" w="9752">
                  <a:moveTo>
                    <a:pt x="9476" y="1"/>
                  </a:moveTo>
                  <a:cubicBezTo>
                    <a:pt x="9404" y="1"/>
                    <a:pt x="9321" y="25"/>
                    <a:pt x="9233" y="75"/>
                  </a:cubicBezTo>
                  <a:lnTo>
                    <a:pt x="520" y="5105"/>
                  </a:lnTo>
                  <a:cubicBezTo>
                    <a:pt x="233" y="5273"/>
                    <a:pt x="0" y="5658"/>
                    <a:pt x="0" y="5969"/>
                  </a:cubicBezTo>
                  <a:cubicBezTo>
                    <a:pt x="0" y="6184"/>
                    <a:pt x="112" y="6308"/>
                    <a:pt x="275" y="6308"/>
                  </a:cubicBezTo>
                  <a:cubicBezTo>
                    <a:pt x="348" y="6308"/>
                    <a:pt x="431" y="6283"/>
                    <a:pt x="520" y="6231"/>
                  </a:cubicBezTo>
                  <a:lnTo>
                    <a:pt x="9233" y="1201"/>
                  </a:lnTo>
                  <a:cubicBezTo>
                    <a:pt x="9519" y="1034"/>
                    <a:pt x="9752" y="648"/>
                    <a:pt x="9752" y="338"/>
                  </a:cubicBezTo>
                  <a:cubicBezTo>
                    <a:pt x="9752" y="122"/>
                    <a:pt x="9640" y="1"/>
                    <a:pt x="94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300" name="Google Shape;300;p32"/>
            <p:cNvSpPr/>
            <p:nvPr/>
          </p:nvSpPr>
          <p:spPr>
            <a:xfrm>
              <a:off x="3802796" y="2306196"/>
              <a:ext cx="94663" cy="87624"/>
            </a:xfrm>
            <a:custGeom>
              <a:rect b="b" l="l" r="r" t="t"/>
              <a:pathLst>
                <a:path extrusionOk="0" h="1805" w="1950">
                  <a:moveTo>
                    <a:pt x="1675" y="1"/>
                  </a:moveTo>
                  <a:cubicBezTo>
                    <a:pt x="1602" y="1"/>
                    <a:pt x="1519" y="25"/>
                    <a:pt x="1430" y="77"/>
                  </a:cubicBezTo>
                  <a:lnTo>
                    <a:pt x="520" y="602"/>
                  </a:lnTo>
                  <a:cubicBezTo>
                    <a:pt x="233" y="770"/>
                    <a:pt x="0" y="1155"/>
                    <a:pt x="0" y="1466"/>
                  </a:cubicBezTo>
                  <a:cubicBezTo>
                    <a:pt x="0" y="1681"/>
                    <a:pt x="112" y="1804"/>
                    <a:pt x="275" y="1804"/>
                  </a:cubicBezTo>
                  <a:cubicBezTo>
                    <a:pt x="348" y="1804"/>
                    <a:pt x="431" y="1780"/>
                    <a:pt x="520" y="1728"/>
                  </a:cubicBezTo>
                  <a:lnTo>
                    <a:pt x="1430" y="1203"/>
                  </a:lnTo>
                  <a:cubicBezTo>
                    <a:pt x="1717" y="1036"/>
                    <a:pt x="1950" y="650"/>
                    <a:pt x="1950" y="340"/>
                  </a:cubicBezTo>
                  <a:cubicBezTo>
                    <a:pt x="1950" y="124"/>
                    <a:pt x="1838" y="1"/>
                    <a:pt x="16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301" name="Google Shape;301;p32"/>
            <p:cNvSpPr/>
            <p:nvPr/>
          </p:nvSpPr>
          <p:spPr>
            <a:xfrm>
              <a:off x="3961677" y="2087609"/>
              <a:ext cx="314523" cy="214666"/>
            </a:xfrm>
            <a:custGeom>
              <a:rect b="b" l="l" r="r" t="t"/>
              <a:pathLst>
                <a:path extrusionOk="0" h="4422" w="6479">
                  <a:moveTo>
                    <a:pt x="6203" y="0"/>
                  </a:moveTo>
                  <a:cubicBezTo>
                    <a:pt x="6131" y="0"/>
                    <a:pt x="6048" y="24"/>
                    <a:pt x="5960" y="75"/>
                  </a:cubicBezTo>
                  <a:lnTo>
                    <a:pt x="520" y="3221"/>
                  </a:lnTo>
                  <a:cubicBezTo>
                    <a:pt x="233" y="3389"/>
                    <a:pt x="0" y="3774"/>
                    <a:pt x="0" y="4085"/>
                  </a:cubicBezTo>
                  <a:cubicBezTo>
                    <a:pt x="0" y="4300"/>
                    <a:pt x="112" y="4421"/>
                    <a:pt x="276" y="4421"/>
                  </a:cubicBezTo>
                  <a:cubicBezTo>
                    <a:pt x="349" y="4421"/>
                    <a:pt x="432" y="4397"/>
                    <a:pt x="520" y="4347"/>
                  </a:cubicBezTo>
                  <a:lnTo>
                    <a:pt x="5960" y="1201"/>
                  </a:lnTo>
                  <a:cubicBezTo>
                    <a:pt x="6246" y="1037"/>
                    <a:pt x="6479" y="648"/>
                    <a:pt x="6479" y="337"/>
                  </a:cubicBezTo>
                  <a:cubicBezTo>
                    <a:pt x="6479" y="122"/>
                    <a:pt x="6367" y="0"/>
                    <a:pt x="6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302" name="Google Shape;302;p32"/>
            <p:cNvSpPr/>
            <p:nvPr/>
          </p:nvSpPr>
          <p:spPr>
            <a:xfrm>
              <a:off x="3802796" y="2415562"/>
              <a:ext cx="94663" cy="87478"/>
            </a:xfrm>
            <a:custGeom>
              <a:rect b="b" l="l" r="r" t="t"/>
              <a:pathLst>
                <a:path extrusionOk="0" h="1802" w="1950">
                  <a:moveTo>
                    <a:pt x="1675" y="0"/>
                  </a:moveTo>
                  <a:cubicBezTo>
                    <a:pt x="1602" y="0"/>
                    <a:pt x="1519" y="25"/>
                    <a:pt x="1430" y="76"/>
                  </a:cubicBezTo>
                  <a:lnTo>
                    <a:pt x="520" y="601"/>
                  </a:lnTo>
                  <a:cubicBezTo>
                    <a:pt x="233" y="769"/>
                    <a:pt x="0" y="1154"/>
                    <a:pt x="0" y="1465"/>
                  </a:cubicBezTo>
                  <a:cubicBezTo>
                    <a:pt x="0" y="1680"/>
                    <a:pt x="112" y="1802"/>
                    <a:pt x="276" y="1802"/>
                  </a:cubicBezTo>
                  <a:cubicBezTo>
                    <a:pt x="348" y="1802"/>
                    <a:pt x="431" y="1778"/>
                    <a:pt x="520" y="1728"/>
                  </a:cubicBezTo>
                  <a:lnTo>
                    <a:pt x="1430" y="1203"/>
                  </a:lnTo>
                  <a:cubicBezTo>
                    <a:pt x="1717" y="1035"/>
                    <a:pt x="1950" y="650"/>
                    <a:pt x="1950" y="339"/>
                  </a:cubicBezTo>
                  <a:cubicBezTo>
                    <a:pt x="1950" y="124"/>
                    <a:pt x="1838"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303" name="Google Shape;303;p32"/>
            <p:cNvSpPr/>
            <p:nvPr/>
          </p:nvSpPr>
          <p:spPr>
            <a:xfrm>
              <a:off x="3961677" y="2196878"/>
              <a:ext cx="314523" cy="214715"/>
            </a:xfrm>
            <a:custGeom>
              <a:rect b="b" l="l" r="r" t="t"/>
              <a:pathLst>
                <a:path extrusionOk="0" h="4423" w="6479">
                  <a:moveTo>
                    <a:pt x="6204" y="0"/>
                  </a:moveTo>
                  <a:cubicBezTo>
                    <a:pt x="6131" y="0"/>
                    <a:pt x="6048" y="25"/>
                    <a:pt x="5960" y="76"/>
                  </a:cubicBezTo>
                  <a:lnTo>
                    <a:pt x="520" y="3222"/>
                  </a:lnTo>
                  <a:cubicBezTo>
                    <a:pt x="233" y="3386"/>
                    <a:pt x="0" y="3775"/>
                    <a:pt x="0" y="4086"/>
                  </a:cubicBezTo>
                  <a:cubicBezTo>
                    <a:pt x="0" y="4301"/>
                    <a:pt x="112" y="4423"/>
                    <a:pt x="276" y="4423"/>
                  </a:cubicBezTo>
                  <a:cubicBezTo>
                    <a:pt x="349" y="4423"/>
                    <a:pt x="432" y="4399"/>
                    <a:pt x="520" y="4349"/>
                  </a:cubicBezTo>
                  <a:lnTo>
                    <a:pt x="5960" y="1202"/>
                  </a:lnTo>
                  <a:cubicBezTo>
                    <a:pt x="6246" y="1035"/>
                    <a:pt x="6479" y="649"/>
                    <a:pt x="6479" y="339"/>
                  </a:cubicBezTo>
                  <a:cubicBezTo>
                    <a:pt x="6479" y="124"/>
                    <a:pt x="6367" y="0"/>
                    <a:pt x="62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304" name="Google Shape;304;p32"/>
            <p:cNvSpPr/>
            <p:nvPr/>
          </p:nvSpPr>
          <p:spPr>
            <a:xfrm>
              <a:off x="3802796" y="2524928"/>
              <a:ext cx="94663" cy="87478"/>
            </a:xfrm>
            <a:custGeom>
              <a:rect b="b" l="l" r="r" t="t"/>
              <a:pathLst>
                <a:path extrusionOk="0" h="1802" w="1950">
                  <a:moveTo>
                    <a:pt x="1675" y="0"/>
                  </a:moveTo>
                  <a:cubicBezTo>
                    <a:pt x="1602" y="0"/>
                    <a:pt x="1519" y="24"/>
                    <a:pt x="1430" y="76"/>
                  </a:cubicBezTo>
                  <a:lnTo>
                    <a:pt x="520" y="601"/>
                  </a:lnTo>
                  <a:cubicBezTo>
                    <a:pt x="233" y="765"/>
                    <a:pt x="0" y="1154"/>
                    <a:pt x="0" y="1465"/>
                  </a:cubicBezTo>
                  <a:cubicBezTo>
                    <a:pt x="0" y="1680"/>
                    <a:pt x="112" y="1801"/>
                    <a:pt x="276" y="1801"/>
                  </a:cubicBezTo>
                  <a:cubicBezTo>
                    <a:pt x="348" y="1801"/>
                    <a:pt x="431" y="1778"/>
                    <a:pt x="520" y="1727"/>
                  </a:cubicBezTo>
                  <a:lnTo>
                    <a:pt x="1430" y="1202"/>
                  </a:lnTo>
                  <a:cubicBezTo>
                    <a:pt x="1717" y="1035"/>
                    <a:pt x="1950" y="649"/>
                    <a:pt x="1950" y="339"/>
                  </a:cubicBezTo>
                  <a:cubicBezTo>
                    <a:pt x="1950" y="123"/>
                    <a:pt x="1838"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305" name="Google Shape;305;p32"/>
            <p:cNvSpPr/>
            <p:nvPr/>
          </p:nvSpPr>
          <p:spPr>
            <a:xfrm>
              <a:off x="3961677" y="2306196"/>
              <a:ext cx="314523" cy="214763"/>
            </a:xfrm>
            <a:custGeom>
              <a:rect b="b" l="l" r="r" t="t"/>
              <a:pathLst>
                <a:path extrusionOk="0" h="4424" w="6479">
                  <a:moveTo>
                    <a:pt x="6204" y="1"/>
                  </a:moveTo>
                  <a:cubicBezTo>
                    <a:pt x="6131" y="1"/>
                    <a:pt x="6048" y="25"/>
                    <a:pt x="5960" y="77"/>
                  </a:cubicBezTo>
                  <a:lnTo>
                    <a:pt x="520" y="3223"/>
                  </a:lnTo>
                  <a:cubicBezTo>
                    <a:pt x="233" y="3387"/>
                    <a:pt x="0" y="3776"/>
                    <a:pt x="0" y="4087"/>
                  </a:cubicBezTo>
                  <a:cubicBezTo>
                    <a:pt x="0" y="4302"/>
                    <a:pt x="112" y="4424"/>
                    <a:pt x="276" y="4424"/>
                  </a:cubicBezTo>
                  <a:cubicBezTo>
                    <a:pt x="349" y="4424"/>
                    <a:pt x="432" y="4400"/>
                    <a:pt x="520" y="4349"/>
                  </a:cubicBezTo>
                  <a:lnTo>
                    <a:pt x="5960" y="1203"/>
                  </a:lnTo>
                  <a:cubicBezTo>
                    <a:pt x="6246" y="1036"/>
                    <a:pt x="6479" y="650"/>
                    <a:pt x="6479" y="340"/>
                  </a:cubicBezTo>
                  <a:cubicBezTo>
                    <a:pt x="6479" y="124"/>
                    <a:pt x="6367" y="1"/>
                    <a:pt x="62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306" name="Google Shape;306;p32"/>
            <p:cNvSpPr/>
            <p:nvPr/>
          </p:nvSpPr>
          <p:spPr>
            <a:xfrm>
              <a:off x="2404125" y="3297385"/>
              <a:ext cx="978619" cy="698077"/>
            </a:xfrm>
            <a:custGeom>
              <a:rect b="b" l="l" r="r" t="t"/>
              <a:pathLst>
                <a:path extrusionOk="0" h="14380" w="20159">
                  <a:moveTo>
                    <a:pt x="10080" y="975"/>
                  </a:moveTo>
                  <a:cubicBezTo>
                    <a:pt x="12605" y="975"/>
                    <a:pt x="14964" y="1535"/>
                    <a:pt x="16721" y="2549"/>
                  </a:cubicBezTo>
                  <a:cubicBezTo>
                    <a:pt x="18308" y="3466"/>
                    <a:pt x="19185" y="4627"/>
                    <a:pt x="19185" y="5818"/>
                  </a:cubicBezTo>
                  <a:cubicBezTo>
                    <a:pt x="19185" y="7009"/>
                    <a:pt x="18308" y="8170"/>
                    <a:pt x="16721" y="9088"/>
                  </a:cubicBezTo>
                  <a:cubicBezTo>
                    <a:pt x="14964" y="10105"/>
                    <a:pt x="12605" y="10661"/>
                    <a:pt x="10080" y="10661"/>
                  </a:cubicBezTo>
                  <a:cubicBezTo>
                    <a:pt x="7557" y="10661"/>
                    <a:pt x="5199" y="10105"/>
                    <a:pt x="3441" y="9088"/>
                  </a:cubicBezTo>
                  <a:cubicBezTo>
                    <a:pt x="1851" y="8170"/>
                    <a:pt x="977" y="7009"/>
                    <a:pt x="977" y="5818"/>
                  </a:cubicBezTo>
                  <a:cubicBezTo>
                    <a:pt x="977" y="4627"/>
                    <a:pt x="1851" y="3466"/>
                    <a:pt x="3441" y="2549"/>
                  </a:cubicBezTo>
                  <a:cubicBezTo>
                    <a:pt x="5199" y="1535"/>
                    <a:pt x="7557" y="975"/>
                    <a:pt x="10080" y="975"/>
                  </a:cubicBezTo>
                  <a:close/>
                  <a:moveTo>
                    <a:pt x="10080" y="0"/>
                  </a:moveTo>
                  <a:cubicBezTo>
                    <a:pt x="7500" y="0"/>
                    <a:pt x="4921" y="569"/>
                    <a:pt x="2954" y="1705"/>
                  </a:cubicBezTo>
                  <a:cubicBezTo>
                    <a:pt x="988" y="2839"/>
                    <a:pt x="1" y="4330"/>
                    <a:pt x="1" y="5818"/>
                  </a:cubicBezTo>
                  <a:lnTo>
                    <a:pt x="1" y="8562"/>
                  </a:lnTo>
                  <a:cubicBezTo>
                    <a:pt x="1" y="10050"/>
                    <a:pt x="988" y="11539"/>
                    <a:pt x="2954" y="12675"/>
                  </a:cubicBezTo>
                  <a:cubicBezTo>
                    <a:pt x="4921" y="13811"/>
                    <a:pt x="7500" y="14379"/>
                    <a:pt x="10080" y="14379"/>
                  </a:cubicBezTo>
                  <a:cubicBezTo>
                    <a:pt x="12659" y="14379"/>
                    <a:pt x="15238" y="13811"/>
                    <a:pt x="17206" y="12675"/>
                  </a:cubicBezTo>
                  <a:cubicBezTo>
                    <a:pt x="19176" y="11539"/>
                    <a:pt x="20158" y="10050"/>
                    <a:pt x="20158" y="8562"/>
                  </a:cubicBezTo>
                  <a:lnTo>
                    <a:pt x="20158" y="5818"/>
                  </a:lnTo>
                  <a:cubicBezTo>
                    <a:pt x="20158" y="4330"/>
                    <a:pt x="19176" y="2839"/>
                    <a:pt x="17206" y="1705"/>
                  </a:cubicBezTo>
                  <a:cubicBezTo>
                    <a:pt x="15238" y="569"/>
                    <a:pt x="12659" y="0"/>
                    <a:pt x="1008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307" name="Google Shape;307;p32"/>
            <p:cNvSpPr/>
            <p:nvPr/>
          </p:nvSpPr>
          <p:spPr>
            <a:xfrm>
              <a:off x="2404319" y="3380150"/>
              <a:ext cx="143208" cy="192578"/>
            </a:xfrm>
            <a:custGeom>
              <a:rect b="b" l="l" r="r" t="t"/>
              <a:pathLst>
                <a:path extrusionOk="0" h="3967" w="2950">
                  <a:moveTo>
                    <a:pt x="2950" y="0"/>
                  </a:moveTo>
                  <a:cubicBezTo>
                    <a:pt x="1619" y="766"/>
                    <a:pt x="738" y="1695"/>
                    <a:pt x="307" y="2677"/>
                  </a:cubicBezTo>
                  <a:lnTo>
                    <a:pt x="307" y="2677"/>
                  </a:lnTo>
                  <a:cubicBezTo>
                    <a:pt x="739" y="1695"/>
                    <a:pt x="1621" y="766"/>
                    <a:pt x="2950" y="0"/>
                  </a:cubicBezTo>
                  <a:close/>
                  <a:moveTo>
                    <a:pt x="307" y="2677"/>
                  </a:moveTo>
                  <a:lnTo>
                    <a:pt x="307" y="2677"/>
                  </a:lnTo>
                  <a:cubicBezTo>
                    <a:pt x="229" y="2855"/>
                    <a:pt x="165" y="3034"/>
                    <a:pt x="116" y="3215"/>
                  </a:cubicBezTo>
                  <a:cubicBezTo>
                    <a:pt x="114" y="3226"/>
                    <a:pt x="111" y="3237"/>
                    <a:pt x="109" y="3248"/>
                  </a:cubicBezTo>
                  <a:lnTo>
                    <a:pt x="109" y="3248"/>
                  </a:lnTo>
                  <a:cubicBezTo>
                    <a:pt x="158" y="3056"/>
                    <a:pt x="224" y="2865"/>
                    <a:pt x="307" y="2677"/>
                  </a:cubicBezTo>
                  <a:close/>
                  <a:moveTo>
                    <a:pt x="109" y="3248"/>
                  </a:moveTo>
                  <a:cubicBezTo>
                    <a:pt x="93" y="3309"/>
                    <a:pt x="79" y="3371"/>
                    <a:pt x="66" y="3433"/>
                  </a:cubicBezTo>
                  <a:lnTo>
                    <a:pt x="66" y="3433"/>
                  </a:lnTo>
                  <a:cubicBezTo>
                    <a:pt x="78" y="3374"/>
                    <a:pt x="92" y="3315"/>
                    <a:pt x="107" y="3256"/>
                  </a:cubicBezTo>
                  <a:cubicBezTo>
                    <a:pt x="107" y="3253"/>
                    <a:pt x="108" y="3250"/>
                    <a:pt x="109" y="3248"/>
                  </a:cubicBezTo>
                  <a:close/>
                  <a:moveTo>
                    <a:pt x="66" y="3433"/>
                  </a:moveTo>
                  <a:lnTo>
                    <a:pt x="66" y="3433"/>
                  </a:lnTo>
                  <a:cubicBezTo>
                    <a:pt x="63" y="3446"/>
                    <a:pt x="61" y="3459"/>
                    <a:pt x="58" y="3471"/>
                  </a:cubicBezTo>
                  <a:cubicBezTo>
                    <a:pt x="56" y="3486"/>
                    <a:pt x="53" y="3500"/>
                    <a:pt x="50" y="3515"/>
                  </a:cubicBezTo>
                  <a:lnTo>
                    <a:pt x="50" y="3515"/>
                  </a:lnTo>
                  <a:cubicBezTo>
                    <a:pt x="55" y="3488"/>
                    <a:pt x="61" y="3460"/>
                    <a:pt x="66" y="3433"/>
                  </a:cubicBezTo>
                  <a:close/>
                  <a:moveTo>
                    <a:pt x="50" y="3515"/>
                  </a:moveTo>
                  <a:lnTo>
                    <a:pt x="50" y="3515"/>
                  </a:lnTo>
                  <a:cubicBezTo>
                    <a:pt x="34" y="3609"/>
                    <a:pt x="21" y="3704"/>
                    <a:pt x="12" y="3798"/>
                  </a:cubicBezTo>
                  <a:lnTo>
                    <a:pt x="12" y="3798"/>
                  </a:lnTo>
                  <a:cubicBezTo>
                    <a:pt x="21" y="3704"/>
                    <a:pt x="34" y="3609"/>
                    <a:pt x="50" y="3515"/>
                  </a:cubicBezTo>
                  <a:close/>
                  <a:moveTo>
                    <a:pt x="12" y="3798"/>
                  </a:moveTo>
                  <a:lnTo>
                    <a:pt x="12" y="3798"/>
                  </a:lnTo>
                  <a:cubicBezTo>
                    <a:pt x="7" y="3855"/>
                    <a:pt x="3" y="3911"/>
                    <a:pt x="1" y="3966"/>
                  </a:cubicBezTo>
                  <a:cubicBezTo>
                    <a:pt x="3" y="3910"/>
                    <a:pt x="7" y="3854"/>
                    <a:pt x="12" y="379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308" name="Google Shape;308;p32"/>
            <p:cNvSpPr/>
            <p:nvPr/>
          </p:nvSpPr>
          <p:spPr>
            <a:xfrm>
              <a:off x="2893439" y="3646357"/>
              <a:ext cx="422973" cy="168597"/>
            </a:xfrm>
            <a:custGeom>
              <a:rect b="b" l="l" r="r" t="t"/>
              <a:pathLst>
                <a:path extrusionOk="0" h="3473" w="8713">
                  <a:moveTo>
                    <a:pt x="8713" y="1"/>
                  </a:moveTo>
                  <a:cubicBezTo>
                    <a:pt x="8688" y="44"/>
                    <a:pt x="8662" y="87"/>
                    <a:pt x="8634" y="129"/>
                  </a:cubicBezTo>
                  <a:lnTo>
                    <a:pt x="8634" y="129"/>
                  </a:lnTo>
                  <a:cubicBezTo>
                    <a:pt x="8662" y="87"/>
                    <a:pt x="8688" y="44"/>
                    <a:pt x="8713" y="1"/>
                  </a:cubicBezTo>
                  <a:close/>
                  <a:moveTo>
                    <a:pt x="8634" y="129"/>
                  </a:moveTo>
                  <a:lnTo>
                    <a:pt x="8634" y="129"/>
                  </a:lnTo>
                  <a:cubicBezTo>
                    <a:pt x="8252" y="724"/>
                    <a:pt x="7645" y="1286"/>
                    <a:pt x="6836" y="1782"/>
                  </a:cubicBezTo>
                  <a:cubicBezTo>
                    <a:pt x="6832" y="1786"/>
                    <a:pt x="6829" y="1786"/>
                    <a:pt x="6829" y="1786"/>
                  </a:cubicBezTo>
                  <a:cubicBezTo>
                    <a:pt x="6829" y="1787"/>
                    <a:pt x="6829" y="1787"/>
                    <a:pt x="6829" y="1788"/>
                  </a:cubicBezTo>
                  <a:lnTo>
                    <a:pt x="6829" y="1788"/>
                  </a:lnTo>
                  <a:cubicBezTo>
                    <a:pt x="7640" y="1292"/>
                    <a:pt x="8250" y="726"/>
                    <a:pt x="8634" y="129"/>
                  </a:cubicBezTo>
                  <a:close/>
                  <a:moveTo>
                    <a:pt x="6829" y="1788"/>
                  </a:moveTo>
                  <a:cubicBezTo>
                    <a:pt x="6828" y="1788"/>
                    <a:pt x="6826" y="1789"/>
                    <a:pt x="6825" y="1790"/>
                  </a:cubicBezTo>
                  <a:lnTo>
                    <a:pt x="6825" y="1790"/>
                  </a:lnTo>
                  <a:cubicBezTo>
                    <a:pt x="6826" y="1790"/>
                    <a:pt x="6826" y="1790"/>
                    <a:pt x="6826" y="1790"/>
                  </a:cubicBezTo>
                  <a:cubicBezTo>
                    <a:pt x="6826" y="1790"/>
                    <a:pt x="6828" y="1790"/>
                    <a:pt x="6829" y="1788"/>
                  </a:cubicBezTo>
                  <a:close/>
                  <a:moveTo>
                    <a:pt x="6825" y="1790"/>
                  </a:moveTo>
                  <a:cubicBezTo>
                    <a:pt x="6825" y="1790"/>
                    <a:pt x="6824" y="1790"/>
                    <a:pt x="6823" y="1791"/>
                  </a:cubicBezTo>
                  <a:lnTo>
                    <a:pt x="6823" y="1791"/>
                  </a:lnTo>
                  <a:cubicBezTo>
                    <a:pt x="6824" y="1791"/>
                    <a:pt x="6824" y="1790"/>
                    <a:pt x="6825" y="1790"/>
                  </a:cubicBezTo>
                  <a:close/>
                  <a:moveTo>
                    <a:pt x="6823" y="1791"/>
                  </a:moveTo>
                  <a:lnTo>
                    <a:pt x="6823" y="1791"/>
                  </a:lnTo>
                  <a:cubicBezTo>
                    <a:pt x="6822" y="1792"/>
                    <a:pt x="6821" y="1793"/>
                    <a:pt x="6819" y="1793"/>
                  </a:cubicBezTo>
                  <a:lnTo>
                    <a:pt x="6819" y="1793"/>
                  </a:lnTo>
                  <a:cubicBezTo>
                    <a:pt x="6820" y="1793"/>
                    <a:pt x="6821" y="1793"/>
                    <a:pt x="6823" y="1793"/>
                  </a:cubicBezTo>
                  <a:cubicBezTo>
                    <a:pt x="6823" y="1792"/>
                    <a:pt x="6823" y="1792"/>
                    <a:pt x="6823" y="1791"/>
                  </a:cubicBezTo>
                  <a:close/>
                  <a:moveTo>
                    <a:pt x="6819" y="1793"/>
                  </a:moveTo>
                  <a:lnTo>
                    <a:pt x="6819" y="1793"/>
                  </a:lnTo>
                  <a:cubicBezTo>
                    <a:pt x="6819" y="1794"/>
                    <a:pt x="6818" y="1794"/>
                    <a:pt x="6817" y="1795"/>
                  </a:cubicBezTo>
                  <a:lnTo>
                    <a:pt x="6817" y="1795"/>
                  </a:lnTo>
                  <a:cubicBezTo>
                    <a:pt x="6818" y="1794"/>
                    <a:pt x="6819" y="1794"/>
                    <a:pt x="6819" y="1793"/>
                  </a:cubicBezTo>
                  <a:close/>
                  <a:moveTo>
                    <a:pt x="6817" y="1795"/>
                  </a:moveTo>
                  <a:cubicBezTo>
                    <a:pt x="6816" y="1795"/>
                    <a:pt x="6815" y="1796"/>
                    <a:pt x="6815" y="1796"/>
                  </a:cubicBezTo>
                  <a:lnTo>
                    <a:pt x="6815" y="1796"/>
                  </a:lnTo>
                  <a:cubicBezTo>
                    <a:pt x="6816" y="1796"/>
                    <a:pt x="6817" y="1795"/>
                    <a:pt x="6817" y="1795"/>
                  </a:cubicBezTo>
                  <a:close/>
                  <a:moveTo>
                    <a:pt x="6812" y="1796"/>
                  </a:moveTo>
                  <a:lnTo>
                    <a:pt x="6808" y="1800"/>
                  </a:lnTo>
                  <a:lnTo>
                    <a:pt x="6808" y="1800"/>
                  </a:lnTo>
                  <a:cubicBezTo>
                    <a:pt x="6810" y="1799"/>
                    <a:pt x="6812" y="1798"/>
                    <a:pt x="6815" y="1796"/>
                  </a:cubicBezTo>
                  <a:close/>
                  <a:moveTo>
                    <a:pt x="6808" y="1800"/>
                  </a:moveTo>
                  <a:cubicBezTo>
                    <a:pt x="6806" y="1801"/>
                    <a:pt x="6805" y="1802"/>
                    <a:pt x="6804" y="1803"/>
                  </a:cubicBezTo>
                  <a:lnTo>
                    <a:pt x="6805" y="1803"/>
                  </a:lnTo>
                  <a:lnTo>
                    <a:pt x="6808" y="1800"/>
                  </a:lnTo>
                  <a:close/>
                  <a:moveTo>
                    <a:pt x="6802" y="1803"/>
                  </a:moveTo>
                  <a:cubicBezTo>
                    <a:pt x="6802" y="1803"/>
                    <a:pt x="6799" y="1806"/>
                    <a:pt x="6795" y="1806"/>
                  </a:cubicBezTo>
                  <a:lnTo>
                    <a:pt x="6795" y="1808"/>
                  </a:lnTo>
                  <a:lnTo>
                    <a:pt x="6795" y="1808"/>
                  </a:lnTo>
                  <a:cubicBezTo>
                    <a:pt x="6798" y="1807"/>
                    <a:pt x="6801" y="1805"/>
                    <a:pt x="6804" y="1803"/>
                  </a:cubicBezTo>
                  <a:close/>
                  <a:moveTo>
                    <a:pt x="6795" y="1808"/>
                  </a:moveTo>
                  <a:cubicBezTo>
                    <a:pt x="6794" y="1809"/>
                    <a:pt x="6792" y="1810"/>
                    <a:pt x="6791" y="1810"/>
                  </a:cubicBezTo>
                  <a:lnTo>
                    <a:pt x="6791" y="1810"/>
                  </a:lnTo>
                  <a:cubicBezTo>
                    <a:pt x="6792" y="1810"/>
                    <a:pt x="6793" y="1810"/>
                    <a:pt x="6795" y="1810"/>
                  </a:cubicBezTo>
                  <a:lnTo>
                    <a:pt x="6795" y="1808"/>
                  </a:lnTo>
                  <a:close/>
                  <a:moveTo>
                    <a:pt x="6791" y="1810"/>
                  </a:moveTo>
                  <a:lnTo>
                    <a:pt x="6791" y="1810"/>
                  </a:lnTo>
                  <a:cubicBezTo>
                    <a:pt x="6790" y="1811"/>
                    <a:pt x="6789" y="1811"/>
                    <a:pt x="6788" y="1812"/>
                  </a:cubicBezTo>
                  <a:lnTo>
                    <a:pt x="6788" y="1812"/>
                  </a:lnTo>
                  <a:cubicBezTo>
                    <a:pt x="6789" y="1812"/>
                    <a:pt x="6790" y="1811"/>
                    <a:pt x="6791" y="1810"/>
                  </a:cubicBezTo>
                  <a:close/>
                  <a:moveTo>
                    <a:pt x="6788" y="1812"/>
                  </a:moveTo>
                  <a:lnTo>
                    <a:pt x="6788" y="1812"/>
                  </a:lnTo>
                  <a:cubicBezTo>
                    <a:pt x="6788" y="1813"/>
                    <a:pt x="6787" y="1813"/>
                    <a:pt x="6786" y="1814"/>
                  </a:cubicBezTo>
                  <a:lnTo>
                    <a:pt x="6788" y="1814"/>
                  </a:lnTo>
                  <a:cubicBezTo>
                    <a:pt x="6788" y="1813"/>
                    <a:pt x="6788" y="1813"/>
                    <a:pt x="6788" y="1812"/>
                  </a:cubicBezTo>
                  <a:close/>
                  <a:moveTo>
                    <a:pt x="6785" y="1814"/>
                  </a:moveTo>
                  <a:cubicBezTo>
                    <a:pt x="6770" y="1823"/>
                    <a:pt x="6755" y="1832"/>
                    <a:pt x="6740" y="1841"/>
                  </a:cubicBezTo>
                  <a:lnTo>
                    <a:pt x="6740" y="1841"/>
                  </a:lnTo>
                  <a:cubicBezTo>
                    <a:pt x="6755" y="1832"/>
                    <a:pt x="6771" y="1823"/>
                    <a:pt x="6786" y="1814"/>
                  </a:cubicBezTo>
                  <a:close/>
                  <a:moveTo>
                    <a:pt x="6740" y="1841"/>
                  </a:moveTo>
                  <a:lnTo>
                    <a:pt x="6740" y="1841"/>
                  </a:lnTo>
                  <a:cubicBezTo>
                    <a:pt x="6715" y="1856"/>
                    <a:pt x="6690" y="1870"/>
                    <a:pt x="6666" y="1885"/>
                  </a:cubicBezTo>
                  <a:lnTo>
                    <a:pt x="6669" y="1885"/>
                  </a:lnTo>
                  <a:cubicBezTo>
                    <a:pt x="6691" y="1870"/>
                    <a:pt x="6716" y="1856"/>
                    <a:pt x="6740" y="1841"/>
                  </a:cubicBezTo>
                  <a:close/>
                  <a:moveTo>
                    <a:pt x="6665" y="1885"/>
                  </a:moveTo>
                  <a:cubicBezTo>
                    <a:pt x="6665" y="1885"/>
                    <a:pt x="6665" y="1885"/>
                    <a:pt x="6665" y="1885"/>
                  </a:cubicBezTo>
                  <a:lnTo>
                    <a:pt x="6665" y="1885"/>
                  </a:lnTo>
                  <a:cubicBezTo>
                    <a:pt x="6665" y="1885"/>
                    <a:pt x="6665" y="1885"/>
                    <a:pt x="6666" y="1885"/>
                  </a:cubicBezTo>
                  <a:close/>
                  <a:moveTo>
                    <a:pt x="6665" y="1885"/>
                  </a:moveTo>
                  <a:cubicBezTo>
                    <a:pt x="6663" y="1886"/>
                    <a:pt x="6662" y="1887"/>
                    <a:pt x="6660" y="1888"/>
                  </a:cubicBezTo>
                  <a:lnTo>
                    <a:pt x="6660" y="1888"/>
                  </a:lnTo>
                  <a:cubicBezTo>
                    <a:pt x="6662" y="1887"/>
                    <a:pt x="6664" y="1886"/>
                    <a:pt x="6665" y="1885"/>
                  </a:cubicBezTo>
                  <a:close/>
                  <a:moveTo>
                    <a:pt x="6660" y="1888"/>
                  </a:moveTo>
                  <a:cubicBezTo>
                    <a:pt x="6660" y="1888"/>
                    <a:pt x="6659" y="1888"/>
                    <a:pt x="6659" y="1888"/>
                  </a:cubicBezTo>
                  <a:cubicBezTo>
                    <a:pt x="6658" y="1889"/>
                    <a:pt x="6658" y="1889"/>
                    <a:pt x="6657" y="1890"/>
                  </a:cubicBezTo>
                  <a:lnTo>
                    <a:pt x="6657" y="1890"/>
                  </a:lnTo>
                  <a:cubicBezTo>
                    <a:pt x="6658" y="1889"/>
                    <a:pt x="6659" y="1888"/>
                    <a:pt x="6660" y="1888"/>
                  </a:cubicBezTo>
                  <a:close/>
                  <a:moveTo>
                    <a:pt x="6657" y="1890"/>
                  </a:moveTo>
                  <a:lnTo>
                    <a:pt x="6657" y="1890"/>
                  </a:lnTo>
                  <a:cubicBezTo>
                    <a:pt x="6654" y="1892"/>
                    <a:pt x="6650" y="1894"/>
                    <a:pt x="6647" y="1896"/>
                  </a:cubicBezTo>
                  <a:lnTo>
                    <a:pt x="6647" y="1896"/>
                  </a:lnTo>
                  <a:cubicBezTo>
                    <a:pt x="6647" y="1896"/>
                    <a:pt x="6648" y="1895"/>
                    <a:pt x="6648" y="1895"/>
                  </a:cubicBezTo>
                  <a:lnTo>
                    <a:pt x="6651" y="1895"/>
                  </a:lnTo>
                  <a:cubicBezTo>
                    <a:pt x="6651" y="1893"/>
                    <a:pt x="6654" y="1892"/>
                    <a:pt x="6657" y="1890"/>
                  </a:cubicBezTo>
                  <a:close/>
                  <a:moveTo>
                    <a:pt x="6647" y="1896"/>
                  </a:moveTo>
                  <a:cubicBezTo>
                    <a:pt x="6644" y="1896"/>
                    <a:pt x="6641" y="1899"/>
                    <a:pt x="6638" y="1899"/>
                  </a:cubicBezTo>
                  <a:cubicBezTo>
                    <a:pt x="4880" y="2916"/>
                    <a:pt x="2522" y="3472"/>
                    <a:pt x="0" y="3472"/>
                  </a:cubicBezTo>
                  <a:cubicBezTo>
                    <a:pt x="2525" y="3472"/>
                    <a:pt x="4884" y="2916"/>
                    <a:pt x="6641" y="1899"/>
                  </a:cubicBezTo>
                  <a:cubicBezTo>
                    <a:pt x="6643" y="1898"/>
                    <a:pt x="6645" y="1897"/>
                    <a:pt x="6647" y="189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309" name="Google Shape;309;p32"/>
            <p:cNvSpPr/>
            <p:nvPr/>
          </p:nvSpPr>
          <p:spPr>
            <a:xfrm>
              <a:off x="2386940" y="3297288"/>
              <a:ext cx="1043523" cy="565015"/>
            </a:xfrm>
            <a:custGeom>
              <a:rect b="b" l="l" r="r" t="t"/>
              <a:pathLst>
                <a:path extrusionOk="0" h="11639" w="21496">
                  <a:moveTo>
                    <a:pt x="10434" y="977"/>
                  </a:moveTo>
                  <a:cubicBezTo>
                    <a:pt x="11359" y="977"/>
                    <a:pt x="12263" y="1052"/>
                    <a:pt x="13120" y="1195"/>
                  </a:cubicBezTo>
                  <a:cubicBezTo>
                    <a:pt x="14386" y="1411"/>
                    <a:pt x="15554" y="1776"/>
                    <a:pt x="16560" y="2274"/>
                  </a:cubicBezTo>
                  <a:lnTo>
                    <a:pt x="16564" y="2277"/>
                  </a:lnTo>
                  <a:lnTo>
                    <a:pt x="16567" y="2277"/>
                  </a:lnTo>
                  <a:cubicBezTo>
                    <a:pt x="16741" y="2362"/>
                    <a:pt x="16908" y="2455"/>
                    <a:pt x="17072" y="2551"/>
                  </a:cubicBezTo>
                  <a:cubicBezTo>
                    <a:pt x="17178" y="2612"/>
                    <a:pt x="17280" y="2674"/>
                    <a:pt x="17383" y="2735"/>
                  </a:cubicBezTo>
                  <a:cubicBezTo>
                    <a:pt x="17383" y="2738"/>
                    <a:pt x="17386" y="2738"/>
                    <a:pt x="17389" y="2742"/>
                  </a:cubicBezTo>
                  <a:cubicBezTo>
                    <a:pt x="17392" y="2742"/>
                    <a:pt x="17392" y="2745"/>
                    <a:pt x="17397" y="2745"/>
                  </a:cubicBezTo>
                  <a:cubicBezTo>
                    <a:pt x="17963" y="3107"/>
                    <a:pt x="18424" y="3503"/>
                    <a:pt x="18772" y="3919"/>
                  </a:cubicBezTo>
                  <a:cubicBezTo>
                    <a:pt x="18772" y="3919"/>
                    <a:pt x="18775" y="3919"/>
                    <a:pt x="18775" y="3923"/>
                  </a:cubicBezTo>
                  <a:cubicBezTo>
                    <a:pt x="19276" y="4523"/>
                    <a:pt x="19539" y="5168"/>
                    <a:pt x="19539" y="5820"/>
                  </a:cubicBezTo>
                  <a:cubicBezTo>
                    <a:pt x="19539" y="6288"/>
                    <a:pt x="19403" y="6749"/>
                    <a:pt x="19147" y="7192"/>
                  </a:cubicBezTo>
                  <a:cubicBezTo>
                    <a:pt x="18744" y="7882"/>
                    <a:pt x="18041" y="8534"/>
                    <a:pt x="17075" y="9090"/>
                  </a:cubicBezTo>
                  <a:cubicBezTo>
                    <a:pt x="15318" y="10107"/>
                    <a:pt x="12959" y="10663"/>
                    <a:pt x="10434" y="10663"/>
                  </a:cubicBezTo>
                  <a:cubicBezTo>
                    <a:pt x="7911" y="10663"/>
                    <a:pt x="5553" y="10107"/>
                    <a:pt x="3795" y="9090"/>
                  </a:cubicBezTo>
                  <a:cubicBezTo>
                    <a:pt x="3792" y="9090"/>
                    <a:pt x="3789" y="9086"/>
                    <a:pt x="3785" y="9086"/>
                  </a:cubicBezTo>
                  <a:cubicBezTo>
                    <a:pt x="3782" y="9083"/>
                    <a:pt x="3779" y="9083"/>
                    <a:pt x="3775" y="9079"/>
                  </a:cubicBezTo>
                  <a:cubicBezTo>
                    <a:pt x="3771" y="9079"/>
                    <a:pt x="3768" y="9076"/>
                    <a:pt x="3768" y="9076"/>
                  </a:cubicBezTo>
                  <a:cubicBezTo>
                    <a:pt x="3710" y="9042"/>
                    <a:pt x="3656" y="9011"/>
                    <a:pt x="3604" y="8977"/>
                  </a:cubicBezTo>
                  <a:lnTo>
                    <a:pt x="3601" y="8977"/>
                  </a:lnTo>
                  <a:cubicBezTo>
                    <a:pt x="3601" y="8973"/>
                    <a:pt x="3598" y="8973"/>
                    <a:pt x="3594" y="8970"/>
                  </a:cubicBezTo>
                  <a:cubicBezTo>
                    <a:pt x="3590" y="8970"/>
                    <a:pt x="3587" y="8967"/>
                    <a:pt x="3587" y="8967"/>
                  </a:cubicBezTo>
                  <a:lnTo>
                    <a:pt x="3584" y="8967"/>
                  </a:lnTo>
                  <a:cubicBezTo>
                    <a:pt x="3581" y="8964"/>
                    <a:pt x="3581" y="8964"/>
                    <a:pt x="3577" y="8960"/>
                  </a:cubicBezTo>
                  <a:lnTo>
                    <a:pt x="3574" y="8960"/>
                  </a:lnTo>
                  <a:cubicBezTo>
                    <a:pt x="3570" y="8956"/>
                    <a:pt x="3570" y="8956"/>
                    <a:pt x="3567" y="8956"/>
                  </a:cubicBezTo>
                  <a:cubicBezTo>
                    <a:pt x="3567" y="8953"/>
                    <a:pt x="3563" y="8953"/>
                    <a:pt x="3563" y="8953"/>
                  </a:cubicBezTo>
                  <a:lnTo>
                    <a:pt x="3560" y="8950"/>
                  </a:lnTo>
                  <a:cubicBezTo>
                    <a:pt x="3560" y="8950"/>
                    <a:pt x="3557" y="8950"/>
                    <a:pt x="3553" y="8946"/>
                  </a:cubicBezTo>
                  <a:cubicBezTo>
                    <a:pt x="2577" y="8339"/>
                    <a:pt x="1901" y="7636"/>
                    <a:pt x="1570" y="6895"/>
                  </a:cubicBezTo>
                  <a:cubicBezTo>
                    <a:pt x="1410" y="6544"/>
                    <a:pt x="1328" y="6185"/>
                    <a:pt x="1328" y="5820"/>
                  </a:cubicBezTo>
                  <a:cubicBezTo>
                    <a:pt x="1328" y="4629"/>
                    <a:pt x="2205" y="3468"/>
                    <a:pt x="3795" y="2551"/>
                  </a:cubicBezTo>
                  <a:cubicBezTo>
                    <a:pt x="5553" y="1537"/>
                    <a:pt x="7911" y="977"/>
                    <a:pt x="10434" y="977"/>
                  </a:cubicBezTo>
                  <a:close/>
                  <a:moveTo>
                    <a:pt x="10434" y="1"/>
                  </a:moveTo>
                  <a:cubicBezTo>
                    <a:pt x="7854" y="1"/>
                    <a:pt x="5277" y="571"/>
                    <a:pt x="3308" y="1707"/>
                  </a:cubicBezTo>
                  <a:cubicBezTo>
                    <a:pt x="1738" y="2612"/>
                    <a:pt x="792" y="3745"/>
                    <a:pt x="474" y="4922"/>
                  </a:cubicBezTo>
                  <a:lnTo>
                    <a:pt x="478" y="4922"/>
                  </a:lnTo>
                  <a:cubicBezTo>
                    <a:pt x="0" y="6694"/>
                    <a:pt x="945" y="8567"/>
                    <a:pt x="3308" y="9936"/>
                  </a:cubicBezTo>
                  <a:cubicBezTo>
                    <a:pt x="3481" y="10035"/>
                    <a:pt x="3662" y="10131"/>
                    <a:pt x="3843" y="10223"/>
                  </a:cubicBezTo>
                  <a:cubicBezTo>
                    <a:pt x="5731" y="11168"/>
                    <a:pt x="8082" y="11639"/>
                    <a:pt x="10434" y="11639"/>
                  </a:cubicBezTo>
                  <a:cubicBezTo>
                    <a:pt x="13014" y="11639"/>
                    <a:pt x="15595" y="11073"/>
                    <a:pt x="17560" y="9936"/>
                  </a:cubicBezTo>
                  <a:cubicBezTo>
                    <a:pt x="21495" y="7663"/>
                    <a:pt x="21495" y="3977"/>
                    <a:pt x="17560" y="1707"/>
                  </a:cubicBezTo>
                  <a:cubicBezTo>
                    <a:pt x="15595" y="571"/>
                    <a:pt x="13014" y="1"/>
                    <a:pt x="104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310" name="Google Shape;310;p32"/>
            <p:cNvSpPr/>
            <p:nvPr/>
          </p:nvSpPr>
          <p:spPr>
            <a:xfrm>
              <a:off x="2451357" y="3344714"/>
              <a:ext cx="884150" cy="301707"/>
            </a:xfrm>
            <a:custGeom>
              <a:rect b="b" l="l" r="r" t="t"/>
              <a:pathLst>
                <a:path extrusionOk="0" h="6215" w="18213">
                  <a:moveTo>
                    <a:pt x="9107" y="0"/>
                  </a:moveTo>
                  <a:cubicBezTo>
                    <a:pt x="6584" y="0"/>
                    <a:pt x="4226" y="560"/>
                    <a:pt x="2468" y="1574"/>
                  </a:cubicBezTo>
                  <a:cubicBezTo>
                    <a:pt x="878" y="2491"/>
                    <a:pt x="1" y="3652"/>
                    <a:pt x="1" y="4843"/>
                  </a:cubicBezTo>
                  <a:cubicBezTo>
                    <a:pt x="1" y="5311"/>
                    <a:pt x="138" y="5772"/>
                    <a:pt x="397" y="6215"/>
                  </a:cubicBezTo>
                  <a:cubicBezTo>
                    <a:pt x="796" y="5522"/>
                    <a:pt x="1499" y="4874"/>
                    <a:pt x="2468" y="4318"/>
                  </a:cubicBezTo>
                  <a:cubicBezTo>
                    <a:pt x="4226" y="3300"/>
                    <a:pt x="6584" y="2741"/>
                    <a:pt x="9107" y="2741"/>
                  </a:cubicBezTo>
                  <a:cubicBezTo>
                    <a:pt x="11629" y="2741"/>
                    <a:pt x="13991" y="3300"/>
                    <a:pt x="15745" y="4318"/>
                  </a:cubicBezTo>
                  <a:cubicBezTo>
                    <a:pt x="16714" y="4874"/>
                    <a:pt x="17417" y="5522"/>
                    <a:pt x="17820" y="6215"/>
                  </a:cubicBezTo>
                  <a:cubicBezTo>
                    <a:pt x="18076" y="5772"/>
                    <a:pt x="18212" y="5311"/>
                    <a:pt x="18212" y="4843"/>
                  </a:cubicBezTo>
                  <a:cubicBezTo>
                    <a:pt x="18212" y="3652"/>
                    <a:pt x="17335" y="2491"/>
                    <a:pt x="15745" y="1574"/>
                  </a:cubicBezTo>
                  <a:cubicBezTo>
                    <a:pt x="13991" y="560"/>
                    <a:pt x="11629" y="0"/>
                    <a:pt x="9107" y="0"/>
                  </a:cubicBezTo>
                  <a:close/>
                </a:path>
              </a:pathLst>
            </a:custGeom>
            <a:solidFill>
              <a:srgbClr val="27DE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311" name="Google Shape;311;p32"/>
            <p:cNvSpPr/>
            <p:nvPr/>
          </p:nvSpPr>
          <p:spPr>
            <a:xfrm>
              <a:off x="2451357" y="3344714"/>
              <a:ext cx="884150" cy="301707"/>
            </a:xfrm>
            <a:custGeom>
              <a:rect b="b" l="l" r="r" t="t"/>
              <a:pathLst>
                <a:path extrusionOk="0" h="6215" w="18213">
                  <a:moveTo>
                    <a:pt x="9107" y="0"/>
                  </a:moveTo>
                  <a:cubicBezTo>
                    <a:pt x="6584" y="0"/>
                    <a:pt x="4226" y="560"/>
                    <a:pt x="2468" y="1574"/>
                  </a:cubicBezTo>
                  <a:cubicBezTo>
                    <a:pt x="878" y="2491"/>
                    <a:pt x="1" y="3652"/>
                    <a:pt x="1" y="4843"/>
                  </a:cubicBezTo>
                  <a:cubicBezTo>
                    <a:pt x="1" y="5311"/>
                    <a:pt x="138" y="5772"/>
                    <a:pt x="397" y="6215"/>
                  </a:cubicBezTo>
                  <a:cubicBezTo>
                    <a:pt x="253" y="5969"/>
                    <a:pt x="148" y="5717"/>
                    <a:pt x="83" y="5465"/>
                  </a:cubicBezTo>
                  <a:cubicBezTo>
                    <a:pt x="332" y="4495"/>
                    <a:pt x="1154" y="3573"/>
                    <a:pt x="2468" y="2816"/>
                  </a:cubicBezTo>
                  <a:cubicBezTo>
                    <a:pt x="4226" y="1799"/>
                    <a:pt x="6584" y="1242"/>
                    <a:pt x="9107" y="1242"/>
                  </a:cubicBezTo>
                  <a:cubicBezTo>
                    <a:pt x="11632" y="1242"/>
                    <a:pt x="13987" y="1799"/>
                    <a:pt x="15745" y="2816"/>
                  </a:cubicBezTo>
                  <a:cubicBezTo>
                    <a:pt x="17059" y="3573"/>
                    <a:pt x="17881" y="4495"/>
                    <a:pt x="18130" y="5465"/>
                  </a:cubicBezTo>
                  <a:cubicBezTo>
                    <a:pt x="18066" y="5717"/>
                    <a:pt x="17960" y="5969"/>
                    <a:pt x="17817" y="6212"/>
                  </a:cubicBezTo>
                  <a:lnTo>
                    <a:pt x="17820" y="6215"/>
                  </a:lnTo>
                  <a:cubicBezTo>
                    <a:pt x="18076" y="5772"/>
                    <a:pt x="18212" y="5311"/>
                    <a:pt x="18212" y="4843"/>
                  </a:cubicBezTo>
                  <a:cubicBezTo>
                    <a:pt x="18212" y="4191"/>
                    <a:pt x="17949" y="3546"/>
                    <a:pt x="17448" y="2946"/>
                  </a:cubicBezTo>
                  <a:cubicBezTo>
                    <a:pt x="17448" y="2942"/>
                    <a:pt x="17445" y="2942"/>
                    <a:pt x="17445" y="2942"/>
                  </a:cubicBezTo>
                  <a:cubicBezTo>
                    <a:pt x="17097" y="2526"/>
                    <a:pt x="16636" y="2130"/>
                    <a:pt x="16070" y="1768"/>
                  </a:cubicBezTo>
                  <a:cubicBezTo>
                    <a:pt x="16065" y="1768"/>
                    <a:pt x="16065" y="1765"/>
                    <a:pt x="16062" y="1765"/>
                  </a:cubicBezTo>
                  <a:cubicBezTo>
                    <a:pt x="16059" y="1761"/>
                    <a:pt x="16056" y="1761"/>
                    <a:pt x="16056" y="1758"/>
                  </a:cubicBezTo>
                  <a:cubicBezTo>
                    <a:pt x="15953" y="1697"/>
                    <a:pt x="15851" y="1635"/>
                    <a:pt x="15745" y="1574"/>
                  </a:cubicBezTo>
                  <a:cubicBezTo>
                    <a:pt x="15581" y="1478"/>
                    <a:pt x="15414" y="1385"/>
                    <a:pt x="15240" y="1300"/>
                  </a:cubicBezTo>
                  <a:lnTo>
                    <a:pt x="15237" y="1300"/>
                  </a:lnTo>
                  <a:lnTo>
                    <a:pt x="15233" y="1297"/>
                  </a:lnTo>
                  <a:cubicBezTo>
                    <a:pt x="13543" y="457"/>
                    <a:pt x="11393" y="0"/>
                    <a:pt x="910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312" name="Google Shape;312;p32"/>
            <p:cNvSpPr/>
            <p:nvPr/>
          </p:nvSpPr>
          <p:spPr>
            <a:xfrm>
              <a:off x="2470580" y="3477720"/>
              <a:ext cx="845702" cy="337242"/>
            </a:xfrm>
            <a:custGeom>
              <a:rect b="b" l="l" r="r" t="t"/>
              <a:pathLst>
                <a:path extrusionOk="0" h="6947" w="17421">
                  <a:moveTo>
                    <a:pt x="8711" y="1"/>
                  </a:moveTo>
                  <a:cubicBezTo>
                    <a:pt x="6188" y="1"/>
                    <a:pt x="3830" y="560"/>
                    <a:pt x="2072" y="1578"/>
                  </a:cubicBezTo>
                  <a:cubicBezTo>
                    <a:pt x="1103" y="2134"/>
                    <a:pt x="400" y="2782"/>
                    <a:pt x="1" y="3475"/>
                  </a:cubicBezTo>
                  <a:cubicBezTo>
                    <a:pt x="175" y="3772"/>
                    <a:pt x="404" y="4062"/>
                    <a:pt x="684" y="4342"/>
                  </a:cubicBezTo>
                  <a:lnTo>
                    <a:pt x="687" y="4342"/>
                  </a:lnTo>
                  <a:lnTo>
                    <a:pt x="687" y="4346"/>
                  </a:lnTo>
                  <a:cubicBezTo>
                    <a:pt x="1059" y="4711"/>
                    <a:pt x="1523" y="5055"/>
                    <a:pt x="2072" y="5373"/>
                  </a:cubicBezTo>
                  <a:cubicBezTo>
                    <a:pt x="3830" y="6390"/>
                    <a:pt x="6188" y="6946"/>
                    <a:pt x="8711" y="6946"/>
                  </a:cubicBezTo>
                  <a:cubicBezTo>
                    <a:pt x="11233" y="6946"/>
                    <a:pt x="13591" y="6390"/>
                    <a:pt x="15349" y="5373"/>
                  </a:cubicBezTo>
                  <a:cubicBezTo>
                    <a:pt x="15352" y="5373"/>
                    <a:pt x="15356" y="5369"/>
                    <a:pt x="15359" y="5369"/>
                  </a:cubicBezTo>
                  <a:lnTo>
                    <a:pt x="15362" y="5369"/>
                  </a:lnTo>
                  <a:cubicBezTo>
                    <a:pt x="15362" y="5366"/>
                    <a:pt x="15366" y="5366"/>
                    <a:pt x="15370" y="5362"/>
                  </a:cubicBezTo>
                  <a:cubicBezTo>
                    <a:pt x="15373" y="5362"/>
                    <a:pt x="15376" y="5359"/>
                    <a:pt x="15376" y="5359"/>
                  </a:cubicBezTo>
                  <a:lnTo>
                    <a:pt x="15380" y="5359"/>
                  </a:lnTo>
                  <a:cubicBezTo>
                    <a:pt x="15417" y="5335"/>
                    <a:pt x="15458" y="5311"/>
                    <a:pt x="15496" y="5288"/>
                  </a:cubicBezTo>
                  <a:lnTo>
                    <a:pt x="15499" y="5288"/>
                  </a:lnTo>
                  <a:cubicBezTo>
                    <a:pt x="15499" y="5284"/>
                    <a:pt x="15502" y="5284"/>
                    <a:pt x="15506" y="5284"/>
                  </a:cubicBezTo>
                  <a:lnTo>
                    <a:pt x="15506" y="5280"/>
                  </a:lnTo>
                  <a:cubicBezTo>
                    <a:pt x="15510" y="5280"/>
                    <a:pt x="15513" y="5277"/>
                    <a:pt x="15513" y="5277"/>
                  </a:cubicBezTo>
                  <a:lnTo>
                    <a:pt x="15516" y="5277"/>
                  </a:lnTo>
                  <a:lnTo>
                    <a:pt x="15523" y="5270"/>
                  </a:lnTo>
                  <a:lnTo>
                    <a:pt x="15526" y="5270"/>
                  </a:lnTo>
                  <a:cubicBezTo>
                    <a:pt x="15530" y="5267"/>
                    <a:pt x="15530" y="5267"/>
                    <a:pt x="15534" y="5267"/>
                  </a:cubicBezTo>
                  <a:cubicBezTo>
                    <a:pt x="15534" y="5264"/>
                    <a:pt x="15537" y="5264"/>
                    <a:pt x="15537" y="5264"/>
                  </a:cubicBezTo>
                  <a:cubicBezTo>
                    <a:pt x="15537" y="5264"/>
                    <a:pt x="15540" y="5264"/>
                    <a:pt x="15540" y="5260"/>
                  </a:cubicBezTo>
                  <a:cubicBezTo>
                    <a:pt x="15540" y="5260"/>
                    <a:pt x="15543" y="5260"/>
                    <a:pt x="15547" y="5256"/>
                  </a:cubicBezTo>
                  <a:cubicBezTo>
                    <a:pt x="16414" y="4724"/>
                    <a:pt x="17049" y="4117"/>
                    <a:pt x="17421" y="3472"/>
                  </a:cubicBezTo>
                  <a:cubicBezTo>
                    <a:pt x="17021" y="2782"/>
                    <a:pt x="16318" y="2134"/>
                    <a:pt x="15349" y="1578"/>
                  </a:cubicBezTo>
                  <a:cubicBezTo>
                    <a:pt x="13595" y="560"/>
                    <a:pt x="11233" y="1"/>
                    <a:pt x="87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313" name="Google Shape;313;p32"/>
            <p:cNvSpPr/>
            <p:nvPr/>
          </p:nvSpPr>
          <p:spPr>
            <a:xfrm>
              <a:off x="2503929" y="3688637"/>
              <a:ext cx="67283" cy="49904"/>
            </a:xfrm>
            <a:custGeom>
              <a:rect b="b" l="l" r="r" t="t"/>
              <a:pathLst>
                <a:path extrusionOk="0" h="1028" w="1386">
                  <a:moveTo>
                    <a:pt x="0" y="1"/>
                  </a:moveTo>
                  <a:cubicBezTo>
                    <a:pt x="122" y="121"/>
                    <a:pt x="254" y="238"/>
                    <a:pt x="396" y="354"/>
                  </a:cubicBezTo>
                  <a:lnTo>
                    <a:pt x="396" y="354"/>
                  </a:lnTo>
                  <a:cubicBezTo>
                    <a:pt x="255" y="238"/>
                    <a:pt x="122" y="120"/>
                    <a:pt x="0" y="1"/>
                  </a:cubicBezTo>
                  <a:close/>
                  <a:moveTo>
                    <a:pt x="396" y="354"/>
                  </a:moveTo>
                  <a:cubicBezTo>
                    <a:pt x="622" y="537"/>
                    <a:pt x="871" y="714"/>
                    <a:pt x="1143" y="884"/>
                  </a:cubicBezTo>
                  <a:cubicBezTo>
                    <a:pt x="1147" y="888"/>
                    <a:pt x="1150" y="888"/>
                    <a:pt x="1150" y="888"/>
                  </a:cubicBezTo>
                  <a:lnTo>
                    <a:pt x="1153" y="891"/>
                  </a:lnTo>
                  <a:cubicBezTo>
                    <a:pt x="1153" y="891"/>
                    <a:pt x="1157" y="891"/>
                    <a:pt x="1157" y="894"/>
                  </a:cubicBezTo>
                  <a:cubicBezTo>
                    <a:pt x="1160" y="894"/>
                    <a:pt x="1160" y="894"/>
                    <a:pt x="1164" y="898"/>
                  </a:cubicBezTo>
                  <a:lnTo>
                    <a:pt x="1167" y="898"/>
                  </a:lnTo>
                  <a:cubicBezTo>
                    <a:pt x="1171" y="902"/>
                    <a:pt x="1171" y="902"/>
                    <a:pt x="1174" y="905"/>
                  </a:cubicBezTo>
                  <a:lnTo>
                    <a:pt x="1177" y="905"/>
                  </a:lnTo>
                  <a:cubicBezTo>
                    <a:pt x="1177" y="905"/>
                    <a:pt x="1180" y="908"/>
                    <a:pt x="1184" y="908"/>
                  </a:cubicBezTo>
                  <a:cubicBezTo>
                    <a:pt x="1188" y="911"/>
                    <a:pt x="1191" y="911"/>
                    <a:pt x="1191" y="915"/>
                  </a:cubicBezTo>
                  <a:lnTo>
                    <a:pt x="1194" y="915"/>
                  </a:lnTo>
                  <a:cubicBezTo>
                    <a:pt x="1246" y="949"/>
                    <a:pt x="1300" y="980"/>
                    <a:pt x="1358" y="1014"/>
                  </a:cubicBezTo>
                  <a:cubicBezTo>
                    <a:pt x="1358" y="1014"/>
                    <a:pt x="1361" y="1017"/>
                    <a:pt x="1365" y="1017"/>
                  </a:cubicBezTo>
                  <a:cubicBezTo>
                    <a:pt x="1369" y="1021"/>
                    <a:pt x="1372" y="1021"/>
                    <a:pt x="1375" y="1024"/>
                  </a:cubicBezTo>
                  <a:cubicBezTo>
                    <a:pt x="1379" y="1024"/>
                    <a:pt x="1382" y="1028"/>
                    <a:pt x="1385" y="1028"/>
                  </a:cubicBezTo>
                  <a:cubicBezTo>
                    <a:pt x="1017" y="814"/>
                    <a:pt x="686" y="589"/>
                    <a:pt x="396" y="35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314" name="Google Shape;314;p32"/>
            <p:cNvSpPr/>
            <p:nvPr/>
          </p:nvSpPr>
          <p:spPr>
            <a:xfrm>
              <a:off x="2559414" y="3731549"/>
              <a:ext cx="2379" cy="1505"/>
            </a:xfrm>
            <a:custGeom>
              <a:rect b="b" l="l" r="r" t="t"/>
              <a:pathLst>
                <a:path extrusionOk="0" h="31" w="49">
                  <a:moveTo>
                    <a:pt x="41" y="24"/>
                  </a:moveTo>
                  <a:cubicBezTo>
                    <a:pt x="45" y="27"/>
                    <a:pt x="48" y="27"/>
                    <a:pt x="48" y="31"/>
                  </a:cubicBezTo>
                  <a:cubicBezTo>
                    <a:pt x="48" y="27"/>
                    <a:pt x="45" y="27"/>
                    <a:pt x="41" y="24"/>
                  </a:cubicBezTo>
                  <a:close/>
                  <a:moveTo>
                    <a:pt x="34" y="21"/>
                  </a:moveTo>
                  <a:cubicBezTo>
                    <a:pt x="34" y="21"/>
                    <a:pt x="37" y="24"/>
                    <a:pt x="41" y="24"/>
                  </a:cubicBezTo>
                  <a:cubicBezTo>
                    <a:pt x="37" y="24"/>
                    <a:pt x="34" y="21"/>
                    <a:pt x="34" y="21"/>
                  </a:cubicBezTo>
                  <a:close/>
                  <a:moveTo>
                    <a:pt x="24" y="14"/>
                  </a:moveTo>
                  <a:cubicBezTo>
                    <a:pt x="28" y="18"/>
                    <a:pt x="28" y="18"/>
                    <a:pt x="31" y="21"/>
                  </a:cubicBezTo>
                  <a:cubicBezTo>
                    <a:pt x="28" y="18"/>
                    <a:pt x="28" y="18"/>
                    <a:pt x="24" y="14"/>
                  </a:cubicBezTo>
                  <a:close/>
                  <a:moveTo>
                    <a:pt x="14" y="10"/>
                  </a:moveTo>
                  <a:cubicBezTo>
                    <a:pt x="17" y="10"/>
                    <a:pt x="17" y="10"/>
                    <a:pt x="21" y="14"/>
                  </a:cubicBezTo>
                  <a:cubicBezTo>
                    <a:pt x="17" y="10"/>
                    <a:pt x="17" y="10"/>
                    <a:pt x="14" y="10"/>
                  </a:cubicBezTo>
                  <a:close/>
                  <a:moveTo>
                    <a:pt x="7" y="4"/>
                  </a:moveTo>
                  <a:lnTo>
                    <a:pt x="10" y="7"/>
                  </a:lnTo>
                  <a:lnTo>
                    <a:pt x="7" y="4"/>
                  </a:lnTo>
                  <a:close/>
                  <a:moveTo>
                    <a:pt x="0" y="0"/>
                  </a:moveTo>
                  <a:lnTo>
                    <a:pt x="0" y="0"/>
                  </a:lnTo>
                  <a:close/>
                </a:path>
              </a:pathLst>
            </a:custGeom>
            <a:solidFill>
              <a:srgbClr val="A4F1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315" name="Google Shape;315;p32"/>
            <p:cNvSpPr/>
            <p:nvPr/>
          </p:nvSpPr>
          <p:spPr>
            <a:xfrm>
              <a:off x="3225231" y="3732860"/>
              <a:ext cx="49" cy="49"/>
            </a:xfrm>
            <a:custGeom>
              <a:rect b="b" l="l" r="r" t="t"/>
              <a:pathLst>
                <a:path extrusionOk="0" h="1" w="1">
                  <a:moveTo>
                    <a:pt x="1" y="0"/>
                  </a:move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316" name="Google Shape;316;p32"/>
            <p:cNvSpPr/>
            <p:nvPr/>
          </p:nvSpPr>
          <p:spPr>
            <a:xfrm>
              <a:off x="2561890" y="3733005"/>
              <a:ext cx="8010" cy="4854"/>
            </a:xfrm>
            <a:custGeom>
              <a:rect b="b" l="l" r="r" t="t"/>
              <a:pathLst>
                <a:path extrusionOk="0" h="100" w="165">
                  <a:moveTo>
                    <a:pt x="0" y="1"/>
                  </a:moveTo>
                  <a:cubicBezTo>
                    <a:pt x="52" y="35"/>
                    <a:pt x="106" y="66"/>
                    <a:pt x="164" y="100"/>
                  </a:cubicBezTo>
                  <a:cubicBezTo>
                    <a:pt x="106" y="66"/>
                    <a:pt x="52" y="35"/>
                    <a:pt x="0" y="1"/>
                  </a:cubicBezTo>
                  <a:close/>
                </a:path>
              </a:pathLst>
            </a:custGeom>
            <a:solidFill>
              <a:srgbClr val="A4F1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317" name="Google Shape;317;p32"/>
            <p:cNvSpPr/>
            <p:nvPr/>
          </p:nvSpPr>
          <p:spPr>
            <a:xfrm>
              <a:off x="3217124" y="3733005"/>
              <a:ext cx="7864" cy="4854"/>
            </a:xfrm>
            <a:custGeom>
              <a:rect b="b" l="l" r="r" t="t"/>
              <a:pathLst>
                <a:path extrusionOk="0" h="100" w="162">
                  <a:moveTo>
                    <a:pt x="117" y="29"/>
                  </a:moveTo>
                  <a:cubicBezTo>
                    <a:pt x="79" y="52"/>
                    <a:pt x="38" y="76"/>
                    <a:pt x="1" y="100"/>
                  </a:cubicBezTo>
                  <a:cubicBezTo>
                    <a:pt x="38" y="76"/>
                    <a:pt x="79" y="52"/>
                    <a:pt x="117" y="29"/>
                  </a:cubicBezTo>
                  <a:close/>
                  <a:moveTo>
                    <a:pt x="127" y="25"/>
                  </a:moveTo>
                  <a:cubicBezTo>
                    <a:pt x="123" y="25"/>
                    <a:pt x="120" y="25"/>
                    <a:pt x="120" y="29"/>
                  </a:cubicBezTo>
                  <a:cubicBezTo>
                    <a:pt x="120" y="25"/>
                    <a:pt x="123" y="25"/>
                    <a:pt x="127" y="25"/>
                  </a:cubicBezTo>
                  <a:close/>
                  <a:moveTo>
                    <a:pt x="134" y="18"/>
                  </a:moveTo>
                  <a:cubicBezTo>
                    <a:pt x="134" y="18"/>
                    <a:pt x="131" y="21"/>
                    <a:pt x="127" y="21"/>
                  </a:cubicBezTo>
                  <a:cubicBezTo>
                    <a:pt x="131" y="21"/>
                    <a:pt x="134" y="18"/>
                    <a:pt x="134" y="18"/>
                  </a:cubicBezTo>
                  <a:close/>
                  <a:moveTo>
                    <a:pt x="144" y="11"/>
                  </a:moveTo>
                  <a:lnTo>
                    <a:pt x="137" y="18"/>
                  </a:lnTo>
                  <a:lnTo>
                    <a:pt x="144" y="11"/>
                  </a:lnTo>
                  <a:close/>
                  <a:moveTo>
                    <a:pt x="155" y="8"/>
                  </a:moveTo>
                  <a:cubicBezTo>
                    <a:pt x="151" y="8"/>
                    <a:pt x="151" y="8"/>
                    <a:pt x="147" y="11"/>
                  </a:cubicBezTo>
                  <a:cubicBezTo>
                    <a:pt x="151" y="8"/>
                    <a:pt x="151" y="8"/>
                    <a:pt x="155" y="8"/>
                  </a:cubicBezTo>
                  <a:close/>
                  <a:moveTo>
                    <a:pt x="161" y="1"/>
                  </a:moveTo>
                  <a:cubicBezTo>
                    <a:pt x="161" y="5"/>
                    <a:pt x="158" y="5"/>
                    <a:pt x="158" y="5"/>
                  </a:cubicBezTo>
                  <a:cubicBezTo>
                    <a:pt x="158" y="5"/>
                    <a:pt x="161" y="5"/>
                    <a:pt x="1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318" name="Google Shape;318;p32"/>
            <p:cNvSpPr/>
            <p:nvPr/>
          </p:nvSpPr>
          <p:spPr>
            <a:xfrm>
              <a:off x="2569851" y="3737811"/>
              <a:ext cx="340" cy="243"/>
            </a:xfrm>
            <a:custGeom>
              <a:rect b="b" l="l" r="r" t="t"/>
              <a:pathLst>
                <a:path extrusionOk="0" h="5" w="7">
                  <a:moveTo>
                    <a:pt x="0" y="1"/>
                  </a:moveTo>
                  <a:cubicBezTo>
                    <a:pt x="0" y="1"/>
                    <a:pt x="3" y="4"/>
                    <a:pt x="7" y="4"/>
                  </a:cubicBezTo>
                  <a:cubicBezTo>
                    <a:pt x="3" y="4"/>
                    <a:pt x="0" y="1"/>
                    <a:pt x="0" y="1"/>
                  </a:cubicBezTo>
                  <a:close/>
                </a:path>
              </a:pathLst>
            </a:custGeom>
            <a:solidFill>
              <a:srgbClr val="A4F1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319" name="Google Shape;319;p32"/>
            <p:cNvSpPr/>
            <p:nvPr/>
          </p:nvSpPr>
          <p:spPr>
            <a:xfrm>
              <a:off x="3216638" y="3737811"/>
              <a:ext cx="388" cy="243"/>
            </a:xfrm>
            <a:custGeom>
              <a:rect b="b" l="l" r="r" t="t"/>
              <a:pathLst>
                <a:path extrusionOk="0" h="5" w="8">
                  <a:moveTo>
                    <a:pt x="7" y="1"/>
                  </a:moveTo>
                  <a:cubicBezTo>
                    <a:pt x="7" y="1"/>
                    <a:pt x="4" y="4"/>
                    <a:pt x="1" y="4"/>
                  </a:cubicBezTo>
                  <a:cubicBezTo>
                    <a:pt x="4" y="4"/>
                    <a:pt x="7" y="1"/>
                    <a:pt x="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320" name="Google Shape;320;p32"/>
            <p:cNvSpPr/>
            <p:nvPr/>
          </p:nvSpPr>
          <p:spPr>
            <a:xfrm>
              <a:off x="2570142" y="3738005"/>
              <a:ext cx="583" cy="388"/>
            </a:xfrm>
            <a:custGeom>
              <a:rect b="b" l="l" r="r" t="t"/>
              <a:pathLst>
                <a:path extrusionOk="0" h="8" w="12">
                  <a:moveTo>
                    <a:pt x="1" y="0"/>
                  </a:moveTo>
                  <a:cubicBezTo>
                    <a:pt x="5" y="4"/>
                    <a:pt x="8" y="4"/>
                    <a:pt x="11" y="7"/>
                  </a:cubicBezTo>
                  <a:cubicBezTo>
                    <a:pt x="8" y="4"/>
                    <a:pt x="5" y="4"/>
                    <a:pt x="1" y="0"/>
                  </a:cubicBezTo>
                  <a:close/>
                </a:path>
              </a:pathLst>
            </a:custGeom>
            <a:solidFill>
              <a:srgbClr val="A4F1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321" name="Google Shape;321;p32"/>
            <p:cNvSpPr/>
            <p:nvPr/>
          </p:nvSpPr>
          <p:spPr>
            <a:xfrm>
              <a:off x="3216299" y="3738005"/>
              <a:ext cx="388" cy="388"/>
            </a:xfrm>
            <a:custGeom>
              <a:rect b="b" l="l" r="r" t="t"/>
              <a:pathLst>
                <a:path extrusionOk="0" h="8" w="8">
                  <a:moveTo>
                    <a:pt x="8" y="0"/>
                  </a:moveTo>
                  <a:cubicBezTo>
                    <a:pt x="4" y="4"/>
                    <a:pt x="0" y="4"/>
                    <a:pt x="0" y="7"/>
                  </a:cubicBezTo>
                  <a:cubicBezTo>
                    <a:pt x="0" y="4"/>
                    <a:pt x="4" y="4"/>
                    <a:pt x="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322" name="Google Shape;322;p32"/>
            <p:cNvSpPr/>
            <p:nvPr/>
          </p:nvSpPr>
          <p:spPr>
            <a:xfrm>
              <a:off x="2570676" y="3738345"/>
              <a:ext cx="534" cy="194"/>
            </a:xfrm>
            <a:custGeom>
              <a:rect b="b" l="l" r="r" t="t"/>
              <a:pathLst>
                <a:path extrusionOk="0" h="4" w="11">
                  <a:moveTo>
                    <a:pt x="0" y="0"/>
                  </a:moveTo>
                  <a:cubicBezTo>
                    <a:pt x="4" y="0"/>
                    <a:pt x="7" y="4"/>
                    <a:pt x="10" y="4"/>
                  </a:cubicBezTo>
                  <a:cubicBezTo>
                    <a:pt x="7" y="4"/>
                    <a:pt x="4" y="0"/>
                    <a:pt x="0" y="0"/>
                  </a:cubicBezTo>
                  <a:close/>
                </a:path>
              </a:pathLst>
            </a:custGeom>
            <a:solidFill>
              <a:srgbClr val="A4F1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323" name="Google Shape;323;p32"/>
            <p:cNvSpPr/>
            <p:nvPr/>
          </p:nvSpPr>
          <p:spPr>
            <a:xfrm>
              <a:off x="3215668" y="3738345"/>
              <a:ext cx="534" cy="194"/>
            </a:xfrm>
            <a:custGeom>
              <a:rect b="b" l="l" r="r" t="t"/>
              <a:pathLst>
                <a:path extrusionOk="0" h="4" w="11">
                  <a:moveTo>
                    <a:pt x="10" y="0"/>
                  </a:moveTo>
                  <a:cubicBezTo>
                    <a:pt x="7" y="0"/>
                    <a:pt x="3" y="4"/>
                    <a:pt x="0" y="4"/>
                  </a:cubicBezTo>
                  <a:cubicBezTo>
                    <a:pt x="3" y="4"/>
                    <a:pt x="7" y="0"/>
                    <a:pt x="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324" name="Google Shape;324;p32"/>
            <p:cNvSpPr/>
            <p:nvPr/>
          </p:nvSpPr>
          <p:spPr>
            <a:xfrm>
              <a:off x="2455338" y="3404955"/>
              <a:ext cx="876189" cy="241463"/>
            </a:xfrm>
            <a:custGeom>
              <a:rect b="b" l="l" r="r" t="t"/>
              <a:pathLst>
                <a:path extrusionOk="0" h="4974" w="18049">
                  <a:moveTo>
                    <a:pt x="9025" y="1"/>
                  </a:moveTo>
                  <a:cubicBezTo>
                    <a:pt x="6502" y="1"/>
                    <a:pt x="4144" y="558"/>
                    <a:pt x="2386" y="1575"/>
                  </a:cubicBezTo>
                  <a:cubicBezTo>
                    <a:pt x="1072" y="2332"/>
                    <a:pt x="250" y="3254"/>
                    <a:pt x="1" y="4224"/>
                  </a:cubicBezTo>
                  <a:cubicBezTo>
                    <a:pt x="66" y="4476"/>
                    <a:pt x="171" y="4728"/>
                    <a:pt x="315" y="4974"/>
                  </a:cubicBezTo>
                  <a:cubicBezTo>
                    <a:pt x="714" y="4281"/>
                    <a:pt x="1417" y="3633"/>
                    <a:pt x="2386" y="3077"/>
                  </a:cubicBezTo>
                  <a:cubicBezTo>
                    <a:pt x="4144" y="2059"/>
                    <a:pt x="6502" y="1500"/>
                    <a:pt x="9025" y="1500"/>
                  </a:cubicBezTo>
                  <a:cubicBezTo>
                    <a:pt x="11547" y="1500"/>
                    <a:pt x="13909" y="2059"/>
                    <a:pt x="15663" y="3077"/>
                  </a:cubicBezTo>
                  <a:cubicBezTo>
                    <a:pt x="16632" y="3633"/>
                    <a:pt x="17335" y="4281"/>
                    <a:pt x="17735" y="4971"/>
                  </a:cubicBezTo>
                  <a:cubicBezTo>
                    <a:pt x="17878" y="4728"/>
                    <a:pt x="17984" y="4476"/>
                    <a:pt x="18048" y="4224"/>
                  </a:cubicBezTo>
                  <a:cubicBezTo>
                    <a:pt x="17799" y="3254"/>
                    <a:pt x="16977" y="2332"/>
                    <a:pt x="15663" y="1575"/>
                  </a:cubicBezTo>
                  <a:cubicBezTo>
                    <a:pt x="13905" y="558"/>
                    <a:pt x="11550" y="1"/>
                    <a:pt x="90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325" name="Google Shape;325;p32"/>
            <p:cNvSpPr/>
            <p:nvPr/>
          </p:nvSpPr>
          <p:spPr>
            <a:xfrm>
              <a:off x="2404125" y="3572669"/>
              <a:ext cx="243" cy="10146"/>
            </a:xfrm>
            <a:custGeom>
              <a:rect b="b" l="l" r="r" t="t"/>
              <a:pathLst>
                <a:path extrusionOk="0" h="209" w="5">
                  <a:moveTo>
                    <a:pt x="5" y="0"/>
                  </a:moveTo>
                  <a:cubicBezTo>
                    <a:pt x="1" y="48"/>
                    <a:pt x="1" y="99"/>
                    <a:pt x="1" y="147"/>
                  </a:cubicBezTo>
                  <a:lnTo>
                    <a:pt x="1" y="208"/>
                  </a:lnTo>
                  <a:cubicBezTo>
                    <a:pt x="1" y="140"/>
                    <a:pt x="1" y="68"/>
                    <a:pt x="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326" name="Google Shape;326;p32"/>
            <p:cNvSpPr/>
            <p:nvPr/>
          </p:nvSpPr>
          <p:spPr>
            <a:xfrm>
              <a:off x="2404125" y="3591407"/>
              <a:ext cx="272143" cy="374816"/>
            </a:xfrm>
            <a:custGeom>
              <a:rect b="b" l="l" r="r" t="t"/>
              <a:pathLst>
                <a:path extrusionOk="0" h="7721" w="5606">
                  <a:moveTo>
                    <a:pt x="5602" y="7720"/>
                  </a:moveTo>
                  <a:lnTo>
                    <a:pt x="5605" y="7720"/>
                  </a:lnTo>
                  <a:lnTo>
                    <a:pt x="5602" y="7720"/>
                  </a:lnTo>
                  <a:close/>
                  <a:moveTo>
                    <a:pt x="3227" y="6772"/>
                  </a:moveTo>
                  <a:cubicBezTo>
                    <a:pt x="3950" y="7161"/>
                    <a:pt x="4748" y="7474"/>
                    <a:pt x="5595" y="7717"/>
                  </a:cubicBezTo>
                  <a:cubicBezTo>
                    <a:pt x="4748" y="7474"/>
                    <a:pt x="3950" y="7161"/>
                    <a:pt x="3227" y="6772"/>
                  </a:cubicBezTo>
                  <a:close/>
                  <a:moveTo>
                    <a:pt x="1" y="0"/>
                  </a:moveTo>
                  <a:lnTo>
                    <a:pt x="1" y="0"/>
                  </a:lnTo>
                  <a:lnTo>
                    <a:pt x="1" y="2505"/>
                  </a:lnTo>
                  <a:cubicBezTo>
                    <a:pt x="1" y="3348"/>
                    <a:pt x="319" y="4195"/>
                    <a:pt x="950" y="4973"/>
                  </a:cubicBezTo>
                  <a:lnTo>
                    <a:pt x="950" y="4973"/>
                  </a:lnTo>
                  <a:cubicBezTo>
                    <a:pt x="319" y="4195"/>
                    <a:pt x="1" y="3348"/>
                    <a:pt x="1" y="2505"/>
                  </a:cubicBezTo>
                  <a:close/>
                </a:path>
              </a:pathLst>
            </a:custGeom>
            <a:solidFill>
              <a:srgbClr val="CFCF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327" name="Google Shape;327;p32"/>
            <p:cNvSpPr/>
            <p:nvPr/>
          </p:nvSpPr>
          <p:spPr>
            <a:xfrm>
              <a:off x="2404125" y="3582766"/>
              <a:ext cx="374039" cy="404817"/>
            </a:xfrm>
            <a:custGeom>
              <a:rect b="b" l="l" r="r" t="t"/>
              <a:pathLst>
                <a:path extrusionOk="0" h="8339" w="7705">
                  <a:moveTo>
                    <a:pt x="1" y="0"/>
                  </a:moveTo>
                  <a:lnTo>
                    <a:pt x="1" y="178"/>
                  </a:lnTo>
                  <a:lnTo>
                    <a:pt x="1" y="2683"/>
                  </a:lnTo>
                  <a:cubicBezTo>
                    <a:pt x="1" y="3526"/>
                    <a:pt x="319" y="4373"/>
                    <a:pt x="950" y="5151"/>
                  </a:cubicBezTo>
                  <a:lnTo>
                    <a:pt x="2053" y="4523"/>
                  </a:lnTo>
                  <a:lnTo>
                    <a:pt x="2056" y="4523"/>
                  </a:lnTo>
                  <a:cubicBezTo>
                    <a:pt x="2107" y="4492"/>
                    <a:pt x="2168" y="4478"/>
                    <a:pt x="2237" y="4478"/>
                  </a:cubicBezTo>
                  <a:cubicBezTo>
                    <a:pt x="2332" y="4478"/>
                    <a:pt x="2438" y="4509"/>
                    <a:pt x="2551" y="4574"/>
                  </a:cubicBezTo>
                  <a:cubicBezTo>
                    <a:pt x="2929" y="4795"/>
                    <a:pt x="3236" y="5318"/>
                    <a:pt x="3254" y="5762"/>
                  </a:cubicBezTo>
                  <a:lnTo>
                    <a:pt x="3254" y="5765"/>
                  </a:lnTo>
                  <a:lnTo>
                    <a:pt x="3254" y="5772"/>
                  </a:lnTo>
                  <a:lnTo>
                    <a:pt x="3254" y="5775"/>
                  </a:lnTo>
                  <a:lnTo>
                    <a:pt x="3254" y="5778"/>
                  </a:lnTo>
                  <a:lnTo>
                    <a:pt x="3254" y="5782"/>
                  </a:lnTo>
                  <a:lnTo>
                    <a:pt x="3254" y="5786"/>
                  </a:lnTo>
                  <a:lnTo>
                    <a:pt x="3254" y="5789"/>
                  </a:lnTo>
                  <a:lnTo>
                    <a:pt x="3254" y="5792"/>
                  </a:lnTo>
                  <a:lnTo>
                    <a:pt x="3254" y="5796"/>
                  </a:lnTo>
                  <a:lnTo>
                    <a:pt x="3254" y="5799"/>
                  </a:lnTo>
                  <a:cubicBezTo>
                    <a:pt x="3254" y="6028"/>
                    <a:pt x="3172" y="6185"/>
                    <a:pt x="3042" y="6257"/>
                  </a:cubicBezTo>
                  <a:lnTo>
                    <a:pt x="2540" y="6543"/>
                  </a:lnTo>
                  <a:cubicBezTo>
                    <a:pt x="2674" y="6629"/>
                    <a:pt x="2810" y="6714"/>
                    <a:pt x="2954" y="6796"/>
                  </a:cubicBezTo>
                  <a:cubicBezTo>
                    <a:pt x="3042" y="6851"/>
                    <a:pt x="3134" y="6898"/>
                    <a:pt x="3227" y="6950"/>
                  </a:cubicBezTo>
                  <a:cubicBezTo>
                    <a:pt x="3950" y="7339"/>
                    <a:pt x="4748" y="7652"/>
                    <a:pt x="5595" y="7895"/>
                  </a:cubicBezTo>
                  <a:cubicBezTo>
                    <a:pt x="5599" y="7895"/>
                    <a:pt x="5602" y="7898"/>
                    <a:pt x="5602" y="7898"/>
                  </a:cubicBezTo>
                  <a:lnTo>
                    <a:pt x="5605" y="7898"/>
                  </a:lnTo>
                  <a:cubicBezTo>
                    <a:pt x="6278" y="8089"/>
                    <a:pt x="6984" y="8236"/>
                    <a:pt x="7705" y="8338"/>
                  </a:cubicBezTo>
                  <a:lnTo>
                    <a:pt x="7705" y="5598"/>
                  </a:lnTo>
                  <a:cubicBezTo>
                    <a:pt x="6189" y="5383"/>
                    <a:pt x="4739" y="4967"/>
                    <a:pt x="3489" y="4342"/>
                  </a:cubicBezTo>
                  <a:cubicBezTo>
                    <a:pt x="3308" y="4250"/>
                    <a:pt x="3127" y="4154"/>
                    <a:pt x="2954" y="4055"/>
                  </a:cubicBezTo>
                  <a:cubicBezTo>
                    <a:pt x="1012" y="2932"/>
                    <a:pt x="29" y="1471"/>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328" name="Google Shape;328;p32"/>
            <p:cNvSpPr/>
            <p:nvPr/>
          </p:nvSpPr>
          <p:spPr>
            <a:xfrm>
              <a:off x="2404125" y="3548641"/>
              <a:ext cx="3058" cy="34176"/>
            </a:xfrm>
            <a:custGeom>
              <a:rect b="b" l="l" r="r" t="t"/>
              <a:pathLst>
                <a:path extrusionOk="0" h="704" w="63">
                  <a:moveTo>
                    <a:pt x="62" y="0"/>
                  </a:moveTo>
                  <a:cubicBezTo>
                    <a:pt x="21" y="215"/>
                    <a:pt x="1" y="427"/>
                    <a:pt x="1" y="642"/>
                  </a:cubicBezTo>
                  <a:lnTo>
                    <a:pt x="1" y="703"/>
                  </a:lnTo>
                  <a:cubicBezTo>
                    <a:pt x="1" y="635"/>
                    <a:pt x="1" y="563"/>
                    <a:pt x="5" y="495"/>
                  </a:cubicBezTo>
                  <a:cubicBezTo>
                    <a:pt x="11" y="331"/>
                    <a:pt x="32" y="164"/>
                    <a:pt x="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329" name="Google Shape;329;p32"/>
            <p:cNvSpPr/>
            <p:nvPr/>
          </p:nvSpPr>
          <p:spPr>
            <a:xfrm>
              <a:off x="2386940" y="3536214"/>
              <a:ext cx="160587" cy="243405"/>
            </a:xfrm>
            <a:custGeom>
              <a:rect b="b" l="l" r="r" t="t"/>
              <a:pathLst>
                <a:path extrusionOk="0" h="5014" w="3308">
                  <a:moveTo>
                    <a:pt x="474" y="0"/>
                  </a:moveTo>
                  <a:cubicBezTo>
                    <a:pt x="471" y="14"/>
                    <a:pt x="468" y="28"/>
                    <a:pt x="465" y="41"/>
                  </a:cubicBezTo>
                  <a:cubicBezTo>
                    <a:pt x="447" y="113"/>
                    <a:pt x="430" y="184"/>
                    <a:pt x="416" y="256"/>
                  </a:cubicBezTo>
                  <a:cubicBezTo>
                    <a:pt x="375" y="471"/>
                    <a:pt x="355" y="683"/>
                    <a:pt x="355" y="898"/>
                  </a:cubicBezTo>
                  <a:lnTo>
                    <a:pt x="355" y="959"/>
                  </a:lnTo>
                  <a:cubicBezTo>
                    <a:pt x="383" y="2430"/>
                    <a:pt x="1366" y="3891"/>
                    <a:pt x="3308" y="5014"/>
                  </a:cubicBezTo>
                  <a:cubicBezTo>
                    <a:pt x="945" y="3645"/>
                    <a:pt x="0" y="1772"/>
                    <a:pt x="478" y="0"/>
                  </a:cubicBezTo>
                  <a:close/>
                </a:path>
              </a:pathLst>
            </a:custGeom>
            <a:solidFill>
              <a:srgbClr val="5DD0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330" name="Google Shape;330;p32"/>
            <p:cNvSpPr/>
            <p:nvPr/>
          </p:nvSpPr>
          <p:spPr>
            <a:xfrm>
              <a:off x="2328786" y="3800091"/>
              <a:ext cx="233307" cy="182723"/>
            </a:xfrm>
            <a:custGeom>
              <a:rect b="b" l="l" r="r" t="t"/>
              <a:pathLst>
                <a:path extrusionOk="0" h="3764" w="4806">
                  <a:moveTo>
                    <a:pt x="3789" y="0"/>
                  </a:moveTo>
                  <a:cubicBezTo>
                    <a:pt x="3722" y="0"/>
                    <a:pt x="3660" y="16"/>
                    <a:pt x="3608" y="46"/>
                  </a:cubicBezTo>
                  <a:lnTo>
                    <a:pt x="3605" y="46"/>
                  </a:lnTo>
                  <a:lnTo>
                    <a:pt x="212" y="1981"/>
                  </a:lnTo>
                  <a:lnTo>
                    <a:pt x="209" y="1984"/>
                  </a:lnTo>
                  <a:cubicBezTo>
                    <a:pt x="83" y="2059"/>
                    <a:pt x="4" y="2216"/>
                    <a:pt x="4" y="2438"/>
                  </a:cubicBezTo>
                  <a:cubicBezTo>
                    <a:pt x="1" y="2889"/>
                    <a:pt x="314" y="3438"/>
                    <a:pt x="703" y="3664"/>
                  </a:cubicBezTo>
                  <a:cubicBezTo>
                    <a:pt x="817" y="3731"/>
                    <a:pt x="926" y="3763"/>
                    <a:pt x="1021" y="3763"/>
                  </a:cubicBezTo>
                  <a:cubicBezTo>
                    <a:pt x="1088" y="3763"/>
                    <a:pt x="1149" y="3747"/>
                    <a:pt x="1201" y="3718"/>
                  </a:cubicBezTo>
                  <a:lnTo>
                    <a:pt x="4594" y="1780"/>
                  </a:lnTo>
                  <a:cubicBezTo>
                    <a:pt x="4724" y="1708"/>
                    <a:pt x="4806" y="1551"/>
                    <a:pt x="4806" y="1322"/>
                  </a:cubicBezTo>
                  <a:cubicBezTo>
                    <a:pt x="4806" y="871"/>
                    <a:pt x="4492" y="326"/>
                    <a:pt x="4103" y="97"/>
                  </a:cubicBezTo>
                  <a:cubicBezTo>
                    <a:pt x="3991" y="31"/>
                    <a:pt x="3884" y="0"/>
                    <a:pt x="37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331" name="Google Shape;331;p32"/>
            <p:cNvSpPr/>
            <p:nvPr/>
          </p:nvSpPr>
          <p:spPr>
            <a:xfrm>
              <a:off x="2343883" y="3838585"/>
              <a:ext cx="218210" cy="144227"/>
            </a:xfrm>
            <a:custGeom>
              <a:rect b="b" l="l" r="r" t="t"/>
              <a:pathLst>
                <a:path extrusionOk="0" h="2971" w="4495">
                  <a:moveTo>
                    <a:pt x="4375" y="0"/>
                  </a:moveTo>
                  <a:lnTo>
                    <a:pt x="0" y="2505"/>
                  </a:lnTo>
                  <a:cubicBezTo>
                    <a:pt x="112" y="2655"/>
                    <a:pt x="246" y="2789"/>
                    <a:pt x="392" y="2871"/>
                  </a:cubicBezTo>
                  <a:cubicBezTo>
                    <a:pt x="506" y="2938"/>
                    <a:pt x="615" y="2970"/>
                    <a:pt x="710" y="2970"/>
                  </a:cubicBezTo>
                  <a:cubicBezTo>
                    <a:pt x="777" y="2970"/>
                    <a:pt x="838" y="2954"/>
                    <a:pt x="890" y="2925"/>
                  </a:cubicBezTo>
                  <a:lnTo>
                    <a:pt x="4283" y="987"/>
                  </a:lnTo>
                  <a:cubicBezTo>
                    <a:pt x="4413" y="915"/>
                    <a:pt x="4495" y="758"/>
                    <a:pt x="4495" y="529"/>
                  </a:cubicBezTo>
                  <a:cubicBezTo>
                    <a:pt x="4495" y="362"/>
                    <a:pt x="4450" y="177"/>
                    <a:pt x="43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332" name="Google Shape;332;p32"/>
            <p:cNvSpPr/>
            <p:nvPr/>
          </p:nvSpPr>
          <p:spPr>
            <a:xfrm>
              <a:off x="1768599" y="3893924"/>
              <a:ext cx="622201" cy="438556"/>
            </a:xfrm>
            <a:custGeom>
              <a:rect b="b" l="l" r="r" t="t"/>
              <a:pathLst>
                <a:path extrusionOk="0" h="9034" w="12817">
                  <a:moveTo>
                    <a:pt x="11493" y="0"/>
                  </a:moveTo>
                  <a:cubicBezTo>
                    <a:pt x="11409" y="0"/>
                    <a:pt x="11331" y="19"/>
                    <a:pt x="11264" y="55"/>
                  </a:cubicBezTo>
                  <a:lnTo>
                    <a:pt x="11254" y="58"/>
                  </a:lnTo>
                  <a:lnTo>
                    <a:pt x="11254" y="61"/>
                  </a:lnTo>
                  <a:lnTo>
                    <a:pt x="1" y="6069"/>
                  </a:lnTo>
                  <a:lnTo>
                    <a:pt x="1680" y="9034"/>
                  </a:lnTo>
                  <a:lnTo>
                    <a:pt x="12544" y="2317"/>
                  </a:lnTo>
                  <a:cubicBezTo>
                    <a:pt x="12711" y="2222"/>
                    <a:pt x="12814" y="2017"/>
                    <a:pt x="12817" y="1723"/>
                  </a:cubicBezTo>
                  <a:cubicBezTo>
                    <a:pt x="12817" y="1137"/>
                    <a:pt x="12411" y="423"/>
                    <a:pt x="11902" y="126"/>
                  </a:cubicBezTo>
                  <a:cubicBezTo>
                    <a:pt x="11756" y="41"/>
                    <a:pt x="11616" y="0"/>
                    <a:pt x="1149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333" name="Google Shape;333;p32"/>
            <p:cNvSpPr/>
            <p:nvPr/>
          </p:nvSpPr>
          <p:spPr>
            <a:xfrm>
              <a:off x="2390727" y="3976737"/>
              <a:ext cx="49" cy="728"/>
            </a:xfrm>
            <a:custGeom>
              <a:rect b="b" l="l" r="r" t="t"/>
              <a:pathLst>
                <a:path extrusionOk="0" h="15" w="1">
                  <a:moveTo>
                    <a:pt x="1" y="11"/>
                  </a:moveTo>
                  <a:lnTo>
                    <a:pt x="1" y="14"/>
                  </a:lnTo>
                  <a:lnTo>
                    <a:pt x="1" y="11"/>
                  </a:lnTo>
                  <a:close/>
                  <a:moveTo>
                    <a:pt x="1" y="7"/>
                  </a:moveTo>
                  <a:lnTo>
                    <a:pt x="1" y="7"/>
                  </a:lnTo>
                  <a:lnTo>
                    <a:pt x="1" y="7"/>
                  </a:lnTo>
                  <a:close/>
                  <a:moveTo>
                    <a:pt x="1" y="4"/>
                  </a:moveTo>
                  <a:lnTo>
                    <a:pt x="1" y="4"/>
                  </a:lnTo>
                  <a:lnTo>
                    <a:pt x="1" y="4"/>
                  </a:lnTo>
                  <a:close/>
                  <a:moveTo>
                    <a:pt x="1" y="1"/>
                  </a:move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334" name="Google Shape;334;p32"/>
            <p:cNvSpPr/>
            <p:nvPr/>
          </p:nvSpPr>
          <p:spPr>
            <a:xfrm>
              <a:off x="1849277" y="3930525"/>
              <a:ext cx="541519" cy="400836"/>
            </a:xfrm>
            <a:custGeom>
              <a:rect b="b" l="l" r="r" t="t"/>
              <a:pathLst>
                <a:path extrusionOk="0" h="8257" w="11155">
                  <a:moveTo>
                    <a:pt x="10848" y="0"/>
                  </a:moveTo>
                  <a:lnTo>
                    <a:pt x="1" y="6263"/>
                  </a:lnTo>
                  <a:cubicBezTo>
                    <a:pt x="234" y="6652"/>
                    <a:pt x="380" y="7096"/>
                    <a:pt x="380" y="7495"/>
                  </a:cubicBezTo>
                  <a:lnTo>
                    <a:pt x="380" y="7502"/>
                  </a:lnTo>
                  <a:cubicBezTo>
                    <a:pt x="377" y="7864"/>
                    <a:pt x="257" y="8123"/>
                    <a:pt x="59" y="8256"/>
                  </a:cubicBezTo>
                  <a:lnTo>
                    <a:pt x="10882" y="1563"/>
                  </a:lnTo>
                  <a:cubicBezTo>
                    <a:pt x="11049" y="1468"/>
                    <a:pt x="11152" y="1263"/>
                    <a:pt x="11155" y="969"/>
                  </a:cubicBezTo>
                  <a:lnTo>
                    <a:pt x="11155" y="966"/>
                  </a:lnTo>
                  <a:lnTo>
                    <a:pt x="11155" y="963"/>
                  </a:lnTo>
                  <a:lnTo>
                    <a:pt x="11155" y="959"/>
                  </a:lnTo>
                  <a:lnTo>
                    <a:pt x="11155" y="956"/>
                  </a:lnTo>
                  <a:lnTo>
                    <a:pt x="11155" y="953"/>
                  </a:lnTo>
                  <a:cubicBezTo>
                    <a:pt x="11152" y="642"/>
                    <a:pt x="11032" y="298"/>
                    <a:pt x="1084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335" name="Google Shape;335;p32"/>
            <p:cNvSpPr/>
            <p:nvPr/>
          </p:nvSpPr>
          <p:spPr>
            <a:xfrm>
              <a:off x="1246081" y="1912759"/>
              <a:ext cx="1278287" cy="792691"/>
            </a:xfrm>
            <a:custGeom>
              <a:rect b="b" l="l" r="r" t="t"/>
              <a:pathLst>
                <a:path extrusionOk="0" h="16329" w="26332">
                  <a:moveTo>
                    <a:pt x="26331" y="0"/>
                  </a:moveTo>
                  <a:lnTo>
                    <a:pt x="0" y="15206"/>
                  </a:lnTo>
                  <a:lnTo>
                    <a:pt x="0" y="16329"/>
                  </a:lnTo>
                  <a:lnTo>
                    <a:pt x="26331" y="1127"/>
                  </a:lnTo>
                  <a:lnTo>
                    <a:pt x="2633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sis"/>
                <a:ea typeface="Dosis"/>
                <a:cs typeface="Dosis"/>
                <a:sym typeface="Dosis"/>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24" name="Shape 524"/>
        <p:cNvGrpSpPr/>
        <p:nvPr/>
      </p:nvGrpSpPr>
      <p:grpSpPr>
        <a:xfrm>
          <a:off x="0" y="0"/>
          <a:ext cx="0" cy="0"/>
          <a:chOff x="0" y="0"/>
          <a:chExt cx="0" cy="0"/>
        </a:xfrm>
      </p:grpSpPr>
      <p:sp>
        <p:nvSpPr>
          <p:cNvPr id="525" name="Google Shape;525;p41"/>
          <p:cNvSpPr txBox="1"/>
          <p:nvPr>
            <p:ph type="ctrTitle"/>
          </p:nvPr>
        </p:nvSpPr>
        <p:spPr>
          <a:xfrm>
            <a:off x="948600" y="360643"/>
            <a:ext cx="7264500" cy="50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        </a:t>
            </a:r>
            <a:r>
              <a:rPr lang="en">
                <a:solidFill>
                  <a:schemeClr val="lt1"/>
                </a:solidFill>
              </a:rPr>
              <a:t>Step 1. TExt cleaning</a:t>
            </a:r>
            <a:endParaRPr>
              <a:solidFill>
                <a:schemeClr val="lt1"/>
              </a:solidFill>
            </a:endParaRPr>
          </a:p>
        </p:txBody>
      </p:sp>
      <p:pic>
        <p:nvPicPr>
          <p:cNvPr id="526" name="Google Shape;526;p41"/>
          <p:cNvPicPr preferRelativeResize="0"/>
          <p:nvPr/>
        </p:nvPicPr>
        <p:blipFill rotWithShape="1">
          <a:blip r:embed="rId3">
            <a:alphaModFix/>
          </a:blip>
          <a:srcRect b="0" l="0" r="1883" t="0"/>
          <a:stretch/>
        </p:blipFill>
        <p:spPr>
          <a:xfrm>
            <a:off x="4637225" y="1782700"/>
            <a:ext cx="4506776" cy="3262099"/>
          </a:xfrm>
          <a:prstGeom prst="rect">
            <a:avLst/>
          </a:prstGeom>
          <a:noFill/>
          <a:ln>
            <a:noFill/>
          </a:ln>
        </p:spPr>
      </p:pic>
      <p:sp>
        <p:nvSpPr>
          <p:cNvPr id="527" name="Google Shape;527;p41"/>
          <p:cNvSpPr txBox="1"/>
          <p:nvPr>
            <p:ph idx="4294967295" type="body"/>
          </p:nvPr>
        </p:nvSpPr>
        <p:spPr>
          <a:xfrm>
            <a:off x="312075" y="1806450"/>
            <a:ext cx="3999900" cy="22977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accent5"/>
              </a:buClr>
              <a:buSzPts val="1200"/>
              <a:buFont typeface="Staatliches"/>
              <a:buChar char="●"/>
            </a:pPr>
            <a:r>
              <a:rPr lang="en" sz="1200">
                <a:solidFill>
                  <a:schemeClr val="accent5"/>
                </a:solidFill>
                <a:latin typeface="Staatliches"/>
                <a:ea typeface="Staatliches"/>
                <a:cs typeface="Staatliches"/>
                <a:sym typeface="Staatliches"/>
              </a:rPr>
              <a:t>Drop duplicates</a:t>
            </a:r>
            <a:endParaRPr sz="1200">
              <a:solidFill>
                <a:schemeClr val="accent5"/>
              </a:solidFill>
              <a:latin typeface="Staatliches"/>
              <a:ea typeface="Staatliches"/>
              <a:cs typeface="Staatliches"/>
              <a:sym typeface="Staatliches"/>
            </a:endParaRPr>
          </a:p>
          <a:p>
            <a:pPr indent="-304800" lvl="0" marL="457200" rtl="0" algn="l">
              <a:lnSpc>
                <a:spcPct val="115000"/>
              </a:lnSpc>
              <a:spcBef>
                <a:spcPts val="0"/>
              </a:spcBef>
              <a:spcAft>
                <a:spcPts val="0"/>
              </a:spcAft>
              <a:buClr>
                <a:schemeClr val="accent5"/>
              </a:buClr>
              <a:buSzPts val="1200"/>
              <a:buFont typeface="Staatliches"/>
              <a:buChar char="●"/>
            </a:pPr>
            <a:r>
              <a:rPr lang="en" sz="1200">
                <a:solidFill>
                  <a:schemeClr val="accent5"/>
                </a:solidFill>
                <a:latin typeface="Staatliches"/>
                <a:ea typeface="Staatliches"/>
                <a:cs typeface="Staatliches"/>
                <a:sym typeface="Staatliches"/>
              </a:rPr>
              <a:t>Lowercase</a:t>
            </a:r>
            <a:endParaRPr sz="1200">
              <a:solidFill>
                <a:schemeClr val="accent5"/>
              </a:solidFill>
              <a:latin typeface="Staatliches"/>
              <a:ea typeface="Staatliches"/>
              <a:cs typeface="Staatliches"/>
              <a:sym typeface="Staatliches"/>
            </a:endParaRPr>
          </a:p>
          <a:p>
            <a:pPr indent="-304800" lvl="0" marL="457200" rtl="0" algn="l">
              <a:lnSpc>
                <a:spcPct val="115000"/>
              </a:lnSpc>
              <a:spcBef>
                <a:spcPts val="0"/>
              </a:spcBef>
              <a:spcAft>
                <a:spcPts val="0"/>
              </a:spcAft>
              <a:buClr>
                <a:schemeClr val="accent5"/>
              </a:buClr>
              <a:buSzPts val="1200"/>
              <a:buFont typeface="Staatliches"/>
              <a:buChar char="●"/>
            </a:pPr>
            <a:r>
              <a:rPr lang="en" sz="1200">
                <a:solidFill>
                  <a:schemeClr val="accent5"/>
                </a:solidFill>
                <a:latin typeface="Staatliches"/>
                <a:ea typeface="Staatliches"/>
                <a:cs typeface="Staatliches"/>
                <a:sym typeface="Staatliches"/>
              </a:rPr>
              <a:t>Remove: </a:t>
            </a:r>
            <a:endParaRPr sz="1200">
              <a:solidFill>
                <a:schemeClr val="accent5"/>
              </a:solidFill>
              <a:latin typeface="Staatliches"/>
              <a:ea typeface="Staatliches"/>
              <a:cs typeface="Staatliches"/>
              <a:sym typeface="Staatliches"/>
            </a:endParaRPr>
          </a:p>
          <a:p>
            <a:pPr indent="-304800" lvl="1" marL="914400" rtl="0" algn="l">
              <a:lnSpc>
                <a:spcPct val="115000"/>
              </a:lnSpc>
              <a:spcBef>
                <a:spcPts val="0"/>
              </a:spcBef>
              <a:spcAft>
                <a:spcPts val="0"/>
              </a:spcAft>
              <a:buClr>
                <a:schemeClr val="accent5"/>
              </a:buClr>
              <a:buSzPts val="1200"/>
              <a:buFont typeface="Staatliches"/>
              <a:buChar char="○"/>
            </a:pPr>
            <a:r>
              <a:rPr lang="en" sz="1200">
                <a:solidFill>
                  <a:schemeClr val="accent5"/>
                </a:solidFill>
                <a:latin typeface="Staatliches"/>
                <a:ea typeface="Staatliches"/>
                <a:cs typeface="Staatliches"/>
                <a:sym typeface="Staatliches"/>
              </a:rPr>
              <a:t>Hashtags</a:t>
            </a:r>
            <a:endParaRPr sz="1200">
              <a:solidFill>
                <a:schemeClr val="accent5"/>
              </a:solidFill>
              <a:latin typeface="Staatliches"/>
              <a:ea typeface="Staatliches"/>
              <a:cs typeface="Staatliches"/>
              <a:sym typeface="Staatliches"/>
            </a:endParaRPr>
          </a:p>
          <a:p>
            <a:pPr indent="-304800" lvl="1" marL="914400" rtl="0" algn="l">
              <a:lnSpc>
                <a:spcPct val="115000"/>
              </a:lnSpc>
              <a:spcBef>
                <a:spcPts val="0"/>
              </a:spcBef>
              <a:spcAft>
                <a:spcPts val="0"/>
              </a:spcAft>
              <a:buClr>
                <a:schemeClr val="accent5"/>
              </a:buClr>
              <a:buSzPts val="1200"/>
              <a:buFont typeface="Staatliches"/>
              <a:buChar char="○"/>
            </a:pPr>
            <a:r>
              <a:rPr lang="en" sz="1200">
                <a:solidFill>
                  <a:schemeClr val="accent5"/>
                </a:solidFill>
                <a:latin typeface="Staatliches"/>
                <a:ea typeface="Staatliches"/>
                <a:cs typeface="Staatliches"/>
                <a:sym typeface="Staatliches"/>
              </a:rPr>
              <a:t>Users</a:t>
            </a:r>
            <a:endParaRPr sz="1200">
              <a:solidFill>
                <a:schemeClr val="accent5"/>
              </a:solidFill>
              <a:latin typeface="Staatliches"/>
              <a:ea typeface="Staatliches"/>
              <a:cs typeface="Staatliches"/>
              <a:sym typeface="Staatliches"/>
            </a:endParaRPr>
          </a:p>
          <a:p>
            <a:pPr indent="-304800" lvl="1" marL="914400" rtl="0" algn="l">
              <a:lnSpc>
                <a:spcPct val="115000"/>
              </a:lnSpc>
              <a:spcBef>
                <a:spcPts val="0"/>
              </a:spcBef>
              <a:spcAft>
                <a:spcPts val="0"/>
              </a:spcAft>
              <a:buClr>
                <a:schemeClr val="accent5"/>
              </a:buClr>
              <a:buSzPts val="1200"/>
              <a:buFont typeface="Staatliches"/>
              <a:buChar char="○"/>
            </a:pPr>
            <a:r>
              <a:rPr lang="en" sz="1200">
                <a:solidFill>
                  <a:schemeClr val="accent5"/>
                </a:solidFill>
                <a:latin typeface="Staatliches"/>
                <a:ea typeface="Staatliches"/>
                <a:cs typeface="Staatliches"/>
                <a:sym typeface="Staatliches"/>
              </a:rPr>
              <a:t>Links</a:t>
            </a:r>
            <a:endParaRPr sz="1200">
              <a:solidFill>
                <a:schemeClr val="accent5"/>
              </a:solidFill>
              <a:latin typeface="Staatliches"/>
              <a:ea typeface="Staatliches"/>
              <a:cs typeface="Staatliches"/>
              <a:sym typeface="Staatliches"/>
            </a:endParaRPr>
          </a:p>
          <a:p>
            <a:pPr indent="-304800" lvl="1" marL="914400" rtl="0" algn="l">
              <a:lnSpc>
                <a:spcPct val="115000"/>
              </a:lnSpc>
              <a:spcBef>
                <a:spcPts val="0"/>
              </a:spcBef>
              <a:spcAft>
                <a:spcPts val="0"/>
              </a:spcAft>
              <a:buClr>
                <a:schemeClr val="accent5"/>
              </a:buClr>
              <a:buSzPts val="1200"/>
              <a:buFont typeface="Staatliches"/>
              <a:buChar char="○"/>
            </a:pPr>
            <a:r>
              <a:rPr lang="en" sz="1200">
                <a:solidFill>
                  <a:schemeClr val="accent5"/>
                </a:solidFill>
                <a:latin typeface="Staatliches"/>
                <a:ea typeface="Staatliches"/>
                <a:cs typeface="Staatliches"/>
                <a:sym typeface="Staatliches"/>
              </a:rPr>
              <a:t>Synonyms of ‘covid’ (eg. corona)</a:t>
            </a:r>
            <a:endParaRPr sz="1200">
              <a:solidFill>
                <a:schemeClr val="accent5"/>
              </a:solidFill>
              <a:latin typeface="Staatliches"/>
              <a:ea typeface="Staatliches"/>
              <a:cs typeface="Staatliches"/>
              <a:sym typeface="Staatliches"/>
            </a:endParaRPr>
          </a:p>
          <a:p>
            <a:pPr indent="-304800" lvl="1" marL="914400" rtl="0" algn="l">
              <a:lnSpc>
                <a:spcPct val="115000"/>
              </a:lnSpc>
              <a:spcBef>
                <a:spcPts val="0"/>
              </a:spcBef>
              <a:spcAft>
                <a:spcPts val="0"/>
              </a:spcAft>
              <a:buClr>
                <a:schemeClr val="accent5"/>
              </a:buClr>
              <a:buSzPts val="1200"/>
              <a:buFont typeface="Staatliches"/>
              <a:buChar char="○"/>
            </a:pPr>
            <a:r>
              <a:rPr lang="en" sz="1200">
                <a:solidFill>
                  <a:schemeClr val="accent5"/>
                </a:solidFill>
                <a:latin typeface="Staatliches"/>
                <a:ea typeface="Staatliches"/>
                <a:cs typeface="Staatliches"/>
                <a:sym typeface="Staatliches"/>
              </a:rPr>
              <a:t>Special characters</a:t>
            </a:r>
            <a:endParaRPr sz="1200">
              <a:solidFill>
                <a:schemeClr val="accent5"/>
              </a:solidFill>
              <a:latin typeface="Staatliches"/>
              <a:ea typeface="Staatliches"/>
              <a:cs typeface="Staatliches"/>
              <a:sym typeface="Staatliches"/>
            </a:endParaRPr>
          </a:p>
          <a:p>
            <a:pPr indent="-304800" lvl="1" marL="914400" rtl="0" algn="l">
              <a:lnSpc>
                <a:spcPct val="115000"/>
              </a:lnSpc>
              <a:spcBef>
                <a:spcPts val="0"/>
              </a:spcBef>
              <a:spcAft>
                <a:spcPts val="0"/>
              </a:spcAft>
              <a:buClr>
                <a:schemeClr val="accent5"/>
              </a:buClr>
              <a:buSzPts val="1200"/>
              <a:buFont typeface="Staatliches"/>
              <a:buChar char="○"/>
            </a:pPr>
            <a:r>
              <a:rPr lang="en" sz="1200">
                <a:solidFill>
                  <a:schemeClr val="accent5"/>
                </a:solidFill>
                <a:latin typeface="Staatliches"/>
                <a:ea typeface="Staatliches"/>
                <a:cs typeface="Staatliches"/>
                <a:sym typeface="Staatliches"/>
              </a:rPr>
              <a:t>Words with length &lt;= 3</a:t>
            </a:r>
            <a:endParaRPr sz="1200">
              <a:solidFill>
                <a:schemeClr val="accent5"/>
              </a:solidFill>
              <a:latin typeface="Staatliches"/>
              <a:ea typeface="Staatliches"/>
              <a:cs typeface="Staatliches"/>
              <a:sym typeface="Staatliches"/>
            </a:endParaRPr>
          </a:p>
          <a:p>
            <a:pPr indent="-304800" lvl="1" marL="914400" rtl="0" algn="l">
              <a:lnSpc>
                <a:spcPct val="115000"/>
              </a:lnSpc>
              <a:spcBef>
                <a:spcPts val="0"/>
              </a:spcBef>
              <a:spcAft>
                <a:spcPts val="0"/>
              </a:spcAft>
              <a:buClr>
                <a:schemeClr val="accent5"/>
              </a:buClr>
              <a:buSzPts val="1200"/>
              <a:buFont typeface="Staatliches"/>
              <a:buChar char="○"/>
            </a:pPr>
            <a:r>
              <a:rPr lang="en" sz="1200">
                <a:solidFill>
                  <a:schemeClr val="accent5"/>
                </a:solidFill>
                <a:latin typeface="Staatliches"/>
                <a:ea typeface="Staatliches"/>
                <a:cs typeface="Staatliches"/>
                <a:sym typeface="Staatliches"/>
              </a:rPr>
              <a:t>Stopwords</a:t>
            </a:r>
            <a:endParaRPr sz="1200">
              <a:solidFill>
                <a:schemeClr val="accent5"/>
              </a:solidFill>
              <a:latin typeface="Staatliches"/>
              <a:ea typeface="Staatliches"/>
              <a:cs typeface="Staatliches"/>
              <a:sym typeface="Staatliches"/>
            </a:endParaRPr>
          </a:p>
          <a:p>
            <a:pPr indent="-304800" lvl="1" marL="914400" rtl="0" algn="l">
              <a:lnSpc>
                <a:spcPct val="115000"/>
              </a:lnSpc>
              <a:spcBef>
                <a:spcPts val="0"/>
              </a:spcBef>
              <a:spcAft>
                <a:spcPts val="0"/>
              </a:spcAft>
              <a:buClr>
                <a:schemeClr val="accent5"/>
              </a:buClr>
              <a:buSzPts val="1200"/>
              <a:buFont typeface="Staatliches"/>
              <a:buChar char="○"/>
            </a:pPr>
            <a:r>
              <a:rPr lang="en" sz="1200">
                <a:solidFill>
                  <a:schemeClr val="accent5"/>
                </a:solidFill>
                <a:latin typeface="Staatliches"/>
                <a:ea typeface="Staatliches"/>
                <a:cs typeface="Staatliches"/>
                <a:sym typeface="Staatliches"/>
              </a:rPr>
              <a:t>Tweets with tokens &lt;= 3</a:t>
            </a:r>
            <a:endParaRPr sz="1200">
              <a:solidFill>
                <a:schemeClr val="accent5"/>
              </a:solidFill>
              <a:latin typeface="Staatliches"/>
              <a:ea typeface="Staatliches"/>
              <a:cs typeface="Staatliches"/>
              <a:sym typeface="Staatliches"/>
            </a:endParaRPr>
          </a:p>
        </p:txBody>
      </p:sp>
      <p:sp>
        <p:nvSpPr>
          <p:cNvPr id="528" name="Google Shape;528;p41"/>
          <p:cNvSpPr txBox="1"/>
          <p:nvPr/>
        </p:nvSpPr>
        <p:spPr>
          <a:xfrm>
            <a:off x="5238350" y="2647500"/>
            <a:ext cx="1134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Staatliches"/>
                <a:ea typeface="Staatliches"/>
                <a:cs typeface="Staatliches"/>
                <a:sym typeface="Staatliches"/>
              </a:rPr>
              <a:t>After cleaning</a:t>
            </a:r>
            <a:endParaRPr>
              <a:solidFill>
                <a:schemeClr val="lt1"/>
              </a:solidFill>
              <a:latin typeface="Staatliches"/>
              <a:ea typeface="Staatliches"/>
              <a:cs typeface="Staatliches"/>
              <a:sym typeface="Staatliches"/>
            </a:endParaRPr>
          </a:p>
        </p:txBody>
      </p:sp>
      <p:sp>
        <p:nvSpPr>
          <p:cNvPr id="529" name="Google Shape;529;p41"/>
          <p:cNvSpPr txBox="1"/>
          <p:nvPr/>
        </p:nvSpPr>
        <p:spPr>
          <a:xfrm>
            <a:off x="6709925" y="4078575"/>
            <a:ext cx="1134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Staatliches"/>
                <a:ea typeface="Staatliches"/>
                <a:cs typeface="Staatliches"/>
                <a:sym typeface="Staatliches"/>
              </a:rPr>
              <a:t>Before cleaning</a:t>
            </a:r>
            <a:endParaRPr>
              <a:solidFill>
                <a:schemeClr val="lt1"/>
              </a:solidFill>
              <a:latin typeface="Staatliches"/>
              <a:ea typeface="Staatliches"/>
              <a:cs typeface="Staatliches"/>
              <a:sym typeface="Staatliches"/>
            </a:endParaRPr>
          </a:p>
        </p:txBody>
      </p:sp>
      <p:pic>
        <p:nvPicPr>
          <p:cNvPr id="530" name="Google Shape;530;p41"/>
          <p:cNvPicPr preferRelativeResize="0"/>
          <p:nvPr/>
        </p:nvPicPr>
        <p:blipFill rotWithShape="1">
          <a:blip r:embed="rId4">
            <a:alphaModFix/>
          </a:blip>
          <a:srcRect b="0" l="0" r="33155" t="0"/>
          <a:stretch/>
        </p:blipFill>
        <p:spPr>
          <a:xfrm>
            <a:off x="0" y="864650"/>
            <a:ext cx="6112326" cy="704100"/>
          </a:xfrm>
          <a:prstGeom prst="rect">
            <a:avLst/>
          </a:prstGeom>
          <a:noFill/>
          <a:ln>
            <a:noFill/>
          </a:ln>
        </p:spPr>
      </p:pic>
      <p:pic>
        <p:nvPicPr>
          <p:cNvPr id="531" name="Google Shape;531;p41"/>
          <p:cNvPicPr preferRelativeResize="0"/>
          <p:nvPr/>
        </p:nvPicPr>
        <p:blipFill rotWithShape="1">
          <a:blip r:embed="rId4">
            <a:alphaModFix amt="20000"/>
          </a:blip>
          <a:srcRect b="0" l="66845" r="0" t="0"/>
          <a:stretch/>
        </p:blipFill>
        <p:spPr>
          <a:xfrm>
            <a:off x="6112325" y="864650"/>
            <a:ext cx="3031674" cy="704100"/>
          </a:xfrm>
          <a:prstGeom prst="rect">
            <a:avLst/>
          </a:prstGeom>
          <a:noFill/>
          <a:ln>
            <a:noFill/>
          </a:ln>
        </p:spPr>
      </p:pic>
      <p:graphicFrame>
        <p:nvGraphicFramePr>
          <p:cNvPr id="532" name="Google Shape;532;p41"/>
          <p:cNvGraphicFramePr/>
          <p:nvPr/>
        </p:nvGraphicFramePr>
        <p:xfrm>
          <a:off x="0" y="0"/>
          <a:ext cx="3000000" cy="3000000"/>
        </p:xfrm>
        <a:graphic>
          <a:graphicData uri="http://schemas.openxmlformats.org/drawingml/2006/table">
            <a:tbl>
              <a:tblPr>
                <a:noFill/>
                <a:tableStyleId>{BC631664-7E0D-4181-8825-FA2E30B39204}</a:tableStyleId>
              </a:tblPr>
              <a:tblGrid>
                <a:gridCol w="3048000"/>
                <a:gridCol w="3048000"/>
                <a:gridCol w="3048000"/>
              </a:tblGrid>
              <a:tr h="366800">
                <a:tc>
                  <a:txBody>
                    <a:bodyPr/>
                    <a:lstStyle/>
                    <a:p>
                      <a:pPr indent="0" lvl="0" marL="0" rtl="0" algn="ctr">
                        <a:lnSpc>
                          <a:spcPct val="115000"/>
                        </a:lnSpc>
                        <a:spcBef>
                          <a:spcPts val="0"/>
                        </a:spcBef>
                        <a:spcAft>
                          <a:spcPts val="0"/>
                        </a:spcAft>
                        <a:buNone/>
                      </a:pPr>
                      <a:r>
                        <a:rPr lang="en" sz="1200">
                          <a:solidFill>
                            <a:schemeClr val="lt1"/>
                          </a:solidFill>
                          <a:latin typeface="Staatliches"/>
                          <a:ea typeface="Staatliches"/>
                          <a:cs typeface="Staatliches"/>
                          <a:sym typeface="Staatliches"/>
                        </a:rPr>
                        <a:t>I. Exploratory Data analysis</a:t>
                      </a:r>
                      <a:endParaRPr sz="1200">
                        <a:solidFill>
                          <a:schemeClr val="lt1"/>
                        </a:solidFill>
                        <a:latin typeface="Staatliches"/>
                        <a:ea typeface="Staatliches"/>
                        <a:cs typeface="Staatliches"/>
                        <a:sym typeface="Staatliche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chemeClr val="lt1"/>
                          </a:solidFill>
                          <a:latin typeface="Staatliches"/>
                          <a:ea typeface="Staatliches"/>
                          <a:cs typeface="Staatliches"/>
                          <a:sym typeface="Staatliches"/>
                        </a:rPr>
                        <a:t>II. Topic Modeling</a:t>
                      </a:r>
                      <a:endParaRPr sz="1200">
                        <a:solidFill>
                          <a:schemeClr val="lt1"/>
                        </a:solidFill>
                        <a:latin typeface="Staatliches"/>
                        <a:ea typeface="Staatliches"/>
                        <a:cs typeface="Staatliches"/>
                        <a:sym typeface="Staatliche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ctr">
                        <a:lnSpc>
                          <a:spcPct val="115000"/>
                        </a:lnSpc>
                        <a:spcBef>
                          <a:spcPts val="0"/>
                        </a:spcBef>
                        <a:spcAft>
                          <a:spcPts val="0"/>
                        </a:spcAft>
                        <a:buNone/>
                      </a:pPr>
                      <a:r>
                        <a:rPr lang="en" sz="1200">
                          <a:solidFill>
                            <a:schemeClr val="lt1"/>
                          </a:solidFill>
                          <a:latin typeface="Staatliches"/>
                          <a:ea typeface="Staatliches"/>
                          <a:cs typeface="Staatliches"/>
                          <a:sym typeface="Staatliches"/>
                        </a:rPr>
                        <a:t>III. Sentiment Analysis</a:t>
                      </a:r>
                      <a:endParaRPr sz="1200">
                        <a:solidFill>
                          <a:schemeClr val="lt1"/>
                        </a:solidFill>
                        <a:latin typeface="Staatliches"/>
                        <a:ea typeface="Staatliches"/>
                        <a:cs typeface="Staatliches"/>
                        <a:sym typeface="Staatliche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36" name="Shape 536"/>
        <p:cNvGrpSpPr/>
        <p:nvPr/>
      </p:nvGrpSpPr>
      <p:grpSpPr>
        <a:xfrm>
          <a:off x="0" y="0"/>
          <a:ext cx="0" cy="0"/>
          <a:chOff x="0" y="0"/>
          <a:chExt cx="0" cy="0"/>
        </a:xfrm>
      </p:grpSpPr>
      <p:sp>
        <p:nvSpPr>
          <p:cNvPr id="537" name="Google Shape;537;p42"/>
          <p:cNvSpPr txBox="1"/>
          <p:nvPr>
            <p:ph type="ctrTitle"/>
          </p:nvPr>
        </p:nvSpPr>
        <p:spPr>
          <a:xfrm>
            <a:off x="948600" y="360643"/>
            <a:ext cx="7264500" cy="50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        </a:t>
            </a:r>
            <a:r>
              <a:rPr lang="en">
                <a:solidFill>
                  <a:schemeClr val="lt1"/>
                </a:solidFill>
              </a:rPr>
              <a:t>Step 2. Latent Dirichlet Allocation (LDA)</a:t>
            </a:r>
            <a:endParaRPr>
              <a:solidFill>
                <a:schemeClr val="lt1"/>
              </a:solidFill>
            </a:endParaRPr>
          </a:p>
        </p:txBody>
      </p:sp>
      <p:pic>
        <p:nvPicPr>
          <p:cNvPr id="538" name="Google Shape;538;p42"/>
          <p:cNvPicPr preferRelativeResize="0"/>
          <p:nvPr/>
        </p:nvPicPr>
        <p:blipFill>
          <a:blip r:embed="rId3">
            <a:alphaModFix/>
          </a:blip>
          <a:stretch>
            <a:fillRect/>
          </a:stretch>
        </p:blipFill>
        <p:spPr>
          <a:xfrm>
            <a:off x="5828873" y="1880177"/>
            <a:ext cx="2075950" cy="2906350"/>
          </a:xfrm>
          <a:prstGeom prst="rect">
            <a:avLst/>
          </a:prstGeom>
          <a:noFill/>
          <a:ln>
            <a:noFill/>
          </a:ln>
        </p:spPr>
      </p:pic>
      <p:pic>
        <p:nvPicPr>
          <p:cNvPr id="539" name="Google Shape;539;p42"/>
          <p:cNvPicPr preferRelativeResize="0"/>
          <p:nvPr/>
        </p:nvPicPr>
        <p:blipFill rotWithShape="1">
          <a:blip r:embed="rId4">
            <a:alphaModFix/>
          </a:blip>
          <a:srcRect b="8830" l="4730" r="1036" t="28677"/>
          <a:stretch/>
        </p:blipFill>
        <p:spPr>
          <a:xfrm>
            <a:off x="0" y="3035125"/>
            <a:ext cx="4351450" cy="1803573"/>
          </a:xfrm>
          <a:prstGeom prst="rect">
            <a:avLst/>
          </a:prstGeom>
          <a:noFill/>
          <a:ln>
            <a:noFill/>
          </a:ln>
        </p:spPr>
      </p:pic>
      <p:sp>
        <p:nvSpPr>
          <p:cNvPr id="540" name="Google Shape;540;p42"/>
          <p:cNvSpPr txBox="1"/>
          <p:nvPr>
            <p:ph idx="4294967295" type="body"/>
          </p:nvPr>
        </p:nvSpPr>
        <p:spPr>
          <a:xfrm>
            <a:off x="286050" y="1604825"/>
            <a:ext cx="3999900" cy="8796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lt1"/>
              </a:buClr>
              <a:buSzPts val="1200"/>
              <a:buFont typeface="Staatliches"/>
              <a:buChar char="●"/>
            </a:pPr>
            <a:r>
              <a:rPr lang="en" sz="1200">
                <a:solidFill>
                  <a:schemeClr val="lt1"/>
                </a:solidFill>
                <a:latin typeface="Staatliches"/>
                <a:ea typeface="Staatliches"/>
                <a:cs typeface="Staatliches"/>
                <a:sym typeface="Staatliches"/>
              </a:rPr>
              <a:t>Bigrams, Lemmatization, Stemming</a:t>
            </a:r>
            <a:endParaRPr sz="1200">
              <a:solidFill>
                <a:schemeClr val="lt1"/>
              </a:solidFill>
              <a:latin typeface="Staatliches"/>
              <a:ea typeface="Staatliches"/>
              <a:cs typeface="Staatliches"/>
              <a:sym typeface="Staatliches"/>
            </a:endParaRPr>
          </a:p>
          <a:p>
            <a:pPr indent="-304800" lvl="0" marL="457200" rtl="0" algn="l">
              <a:lnSpc>
                <a:spcPct val="115000"/>
              </a:lnSpc>
              <a:spcBef>
                <a:spcPts val="0"/>
              </a:spcBef>
              <a:spcAft>
                <a:spcPts val="0"/>
              </a:spcAft>
              <a:buClr>
                <a:schemeClr val="lt1"/>
              </a:buClr>
              <a:buSzPts val="1200"/>
              <a:buFont typeface="Staatliches"/>
              <a:buChar char="●"/>
            </a:pPr>
            <a:r>
              <a:rPr lang="en" sz="1200">
                <a:solidFill>
                  <a:schemeClr val="lt1"/>
                </a:solidFill>
                <a:latin typeface="Staatliches"/>
                <a:ea typeface="Staatliches"/>
                <a:cs typeface="Staatliches"/>
                <a:sym typeface="Staatliches"/>
              </a:rPr>
              <a:t>Assign a topic to each tweet</a:t>
            </a:r>
            <a:endParaRPr sz="1200">
              <a:solidFill>
                <a:schemeClr val="lt1"/>
              </a:solidFill>
              <a:latin typeface="Staatliches"/>
              <a:ea typeface="Staatliches"/>
              <a:cs typeface="Staatliches"/>
              <a:sym typeface="Staatliches"/>
            </a:endParaRPr>
          </a:p>
          <a:p>
            <a:pPr indent="-304800" lvl="0" marL="457200" rtl="0" algn="l">
              <a:lnSpc>
                <a:spcPct val="115000"/>
              </a:lnSpc>
              <a:spcBef>
                <a:spcPts val="0"/>
              </a:spcBef>
              <a:spcAft>
                <a:spcPts val="0"/>
              </a:spcAft>
              <a:buClr>
                <a:schemeClr val="lt1"/>
              </a:buClr>
              <a:buSzPts val="1200"/>
              <a:buFont typeface="Staatliches"/>
              <a:buChar char="●"/>
            </a:pPr>
            <a:r>
              <a:rPr lang="en" sz="1200">
                <a:solidFill>
                  <a:schemeClr val="lt1"/>
                </a:solidFill>
                <a:latin typeface="Staatliches"/>
                <a:ea typeface="Staatliches"/>
                <a:cs typeface="Staatliches"/>
                <a:sym typeface="Staatliches"/>
              </a:rPr>
              <a:t>Get top  keywords for each topic</a:t>
            </a:r>
            <a:endParaRPr sz="1200">
              <a:solidFill>
                <a:schemeClr val="lt1"/>
              </a:solidFill>
              <a:latin typeface="Staatliches"/>
              <a:ea typeface="Staatliches"/>
              <a:cs typeface="Staatliches"/>
              <a:sym typeface="Staatliches"/>
            </a:endParaRPr>
          </a:p>
          <a:p>
            <a:pPr indent="-304800" lvl="1" marL="914400" rtl="0" algn="l">
              <a:lnSpc>
                <a:spcPct val="115000"/>
              </a:lnSpc>
              <a:spcBef>
                <a:spcPts val="0"/>
              </a:spcBef>
              <a:spcAft>
                <a:spcPts val="0"/>
              </a:spcAft>
              <a:buClr>
                <a:schemeClr val="accent5"/>
              </a:buClr>
              <a:buSzPts val="1200"/>
              <a:buFont typeface="Staatliches"/>
              <a:buChar char="○"/>
            </a:pPr>
            <a:r>
              <a:rPr lang="en" sz="1200">
                <a:solidFill>
                  <a:schemeClr val="accent5"/>
                </a:solidFill>
                <a:latin typeface="Staatliches"/>
                <a:ea typeface="Staatliches"/>
                <a:cs typeface="Staatliches"/>
                <a:sym typeface="Staatliches"/>
              </a:rPr>
              <a:t>Topic 0: staying home &amp; working remotely</a:t>
            </a:r>
            <a:endParaRPr sz="1200">
              <a:solidFill>
                <a:schemeClr val="accent5"/>
              </a:solidFill>
              <a:latin typeface="Staatliches"/>
              <a:ea typeface="Staatliches"/>
              <a:cs typeface="Staatliches"/>
              <a:sym typeface="Staatliches"/>
            </a:endParaRPr>
          </a:p>
          <a:p>
            <a:pPr indent="-304800" lvl="1" marL="914400" rtl="0" algn="l">
              <a:lnSpc>
                <a:spcPct val="115000"/>
              </a:lnSpc>
              <a:spcBef>
                <a:spcPts val="0"/>
              </a:spcBef>
              <a:spcAft>
                <a:spcPts val="0"/>
              </a:spcAft>
              <a:buClr>
                <a:schemeClr val="accent5"/>
              </a:buClr>
              <a:buSzPts val="1200"/>
              <a:buFont typeface="Staatliches"/>
              <a:buChar char="○"/>
            </a:pPr>
            <a:r>
              <a:rPr lang="en" sz="1200">
                <a:solidFill>
                  <a:schemeClr val="accent5"/>
                </a:solidFill>
                <a:latin typeface="Staatliches"/>
                <a:ea typeface="Staatliches"/>
                <a:cs typeface="Staatliches"/>
                <a:sym typeface="Staatliches"/>
              </a:rPr>
              <a:t>Topic 1: Trump administration &amp; protests</a:t>
            </a:r>
            <a:endParaRPr sz="1200">
              <a:solidFill>
                <a:schemeClr val="accent5"/>
              </a:solidFill>
              <a:latin typeface="Staatliches"/>
              <a:ea typeface="Staatliches"/>
              <a:cs typeface="Staatliches"/>
              <a:sym typeface="Staatliches"/>
            </a:endParaRPr>
          </a:p>
          <a:p>
            <a:pPr indent="-304800" lvl="1" marL="914400" rtl="0" algn="l">
              <a:lnSpc>
                <a:spcPct val="115000"/>
              </a:lnSpc>
              <a:spcBef>
                <a:spcPts val="0"/>
              </a:spcBef>
              <a:spcAft>
                <a:spcPts val="0"/>
              </a:spcAft>
              <a:buClr>
                <a:schemeClr val="accent5"/>
              </a:buClr>
              <a:buSzPts val="1200"/>
              <a:buFont typeface="Staatliches"/>
              <a:buChar char="○"/>
            </a:pPr>
            <a:r>
              <a:rPr lang="en" sz="1200">
                <a:solidFill>
                  <a:schemeClr val="accent5"/>
                </a:solidFill>
                <a:latin typeface="Staatliches"/>
                <a:ea typeface="Staatliches"/>
                <a:cs typeface="Staatliches"/>
                <a:sym typeface="Staatliches"/>
              </a:rPr>
              <a:t>Topic 2: death number &amp; covid cases</a:t>
            </a:r>
            <a:endParaRPr sz="1200">
              <a:solidFill>
                <a:schemeClr val="accent5"/>
              </a:solidFill>
              <a:latin typeface="Staatliches"/>
              <a:ea typeface="Staatliches"/>
              <a:cs typeface="Staatliches"/>
              <a:sym typeface="Staatliches"/>
            </a:endParaRPr>
          </a:p>
        </p:txBody>
      </p:sp>
      <p:pic>
        <p:nvPicPr>
          <p:cNvPr id="541" name="Google Shape;541;p42"/>
          <p:cNvPicPr preferRelativeResize="0"/>
          <p:nvPr/>
        </p:nvPicPr>
        <p:blipFill rotWithShape="1">
          <a:blip r:embed="rId5">
            <a:alphaModFix amt="19000"/>
          </a:blip>
          <a:srcRect b="0" l="0" r="50000" t="0"/>
          <a:stretch/>
        </p:blipFill>
        <p:spPr>
          <a:xfrm>
            <a:off x="0" y="864650"/>
            <a:ext cx="4572000" cy="704100"/>
          </a:xfrm>
          <a:prstGeom prst="rect">
            <a:avLst/>
          </a:prstGeom>
          <a:noFill/>
          <a:ln>
            <a:noFill/>
          </a:ln>
        </p:spPr>
      </p:pic>
      <p:pic>
        <p:nvPicPr>
          <p:cNvPr id="542" name="Google Shape;542;p42"/>
          <p:cNvPicPr preferRelativeResize="0"/>
          <p:nvPr/>
        </p:nvPicPr>
        <p:blipFill rotWithShape="1">
          <a:blip r:embed="rId5">
            <a:alphaModFix/>
          </a:blip>
          <a:srcRect b="0" l="50000" r="0" t="0"/>
          <a:stretch/>
        </p:blipFill>
        <p:spPr>
          <a:xfrm>
            <a:off x="4580850" y="864650"/>
            <a:ext cx="4572000" cy="704100"/>
          </a:xfrm>
          <a:prstGeom prst="rect">
            <a:avLst/>
          </a:prstGeom>
          <a:noFill/>
          <a:ln>
            <a:noFill/>
          </a:ln>
        </p:spPr>
      </p:pic>
      <p:graphicFrame>
        <p:nvGraphicFramePr>
          <p:cNvPr id="543" name="Google Shape;543;p42"/>
          <p:cNvGraphicFramePr/>
          <p:nvPr/>
        </p:nvGraphicFramePr>
        <p:xfrm>
          <a:off x="0" y="0"/>
          <a:ext cx="3000000" cy="3000000"/>
        </p:xfrm>
        <a:graphic>
          <a:graphicData uri="http://schemas.openxmlformats.org/drawingml/2006/table">
            <a:tbl>
              <a:tblPr>
                <a:noFill/>
                <a:tableStyleId>{BC631664-7E0D-4181-8825-FA2E30B39204}</a:tableStyleId>
              </a:tblPr>
              <a:tblGrid>
                <a:gridCol w="3048000"/>
                <a:gridCol w="3048000"/>
                <a:gridCol w="3048000"/>
              </a:tblGrid>
              <a:tr h="366800">
                <a:tc>
                  <a:txBody>
                    <a:bodyPr/>
                    <a:lstStyle/>
                    <a:p>
                      <a:pPr indent="0" lvl="0" marL="0" rtl="0" algn="ctr">
                        <a:lnSpc>
                          <a:spcPct val="115000"/>
                        </a:lnSpc>
                        <a:spcBef>
                          <a:spcPts val="0"/>
                        </a:spcBef>
                        <a:spcAft>
                          <a:spcPts val="0"/>
                        </a:spcAft>
                        <a:buNone/>
                      </a:pPr>
                      <a:r>
                        <a:rPr lang="en" sz="1200">
                          <a:solidFill>
                            <a:schemeClr val="lt1"/>
                          </a:solidFill>
                          <a:latin typeface="Staatliches"/>
                          <a:ea typeface="Staatliches"/>
                          <a:cs typeface="Staatliches"/>
                          <a:sym typeface="Staatliches"/>
                        </a:rPr>
                        <a:t>I. Exploratory Data analysis</a:t>
                      </a:r>
                      <a:endParaRPr sz="1200">
                        <a:solidFill>
                          <a:schemeClr val="lt1"/>
                        </a:solidFill>
                        <a:latin typeface="Staatliches"/>
                        <a:ea typeface="Staatliches"/>
                        <a:cs typeface="Staatliches"/>
                        <a:sym typeface="Staatliche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chemeClr val="lt1"/>
                          </a:solidFill>
                          <a:latin typeface="Staatliches"/>
                          <a:ea typeface="Staatliches"/>
                          <a:cs typeface="Staatliches"/>
                          <a:sym typeface="Staatliches"/>
                        </a:rPr>
                        <a:t>II. Topic Modeling</a:t>
                      </a:r>
                      <a:endParaRPr sz="1200">
                        <a:solidFill>
                          <a:schemeClr val="lt1"/>
                        </a:solidFill>
                        <a:latin typeface="Staatliches"/>
                        <a:ea typeface="Staatliches"/>
                        <a:cs typeface="Staatliches"/>
                        <a:sym typeface="Staatliche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ctr">
                        <a:lnSpc>
                          <a:spcPct val="115000"/>
                        </a:lnSpc>
                        <a:spcBef>
                          <a:spcPts val="0"/>
                        </a:spcBef>
                        <a:spcAft>
                          <a:spcPts val="0"/>
                        </a:spcAft>
                        <a:buNone/>
                      </a:pPr>
                      <a:r>
                        <a:rPr lang="en" sz="1200">
                          <a:solidFill>
                            <a:schemeClr val="lt1"/>
                          </a:solidFill>
                          <a:latin typeface="Staatliches"/>
                          <a:ea typeface="Staatliches"/>
                          <a:cs typeface="Staatliches"/>
                          <a:sym typeface="Staatliches"/>
                        </a:rPr>
                        <a:t>III. Sentiment Analysis</a:t>
                      </a:r>
                      <a:endParaRPr sz="1200">
                        <a:solidFill>
                          <a:schemeClr val="lt1"/>
                        </a:solidFill>
                        <a:latin typeface="Staatliches"/>
                        <a:ea typeface="Staatliches"/>
                        <a:cs typeface="Staatliches"/>
                        <a:sym typeface="Staatliche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47" name="Shape 547"/>
        <p:cNvGrpSpPr/>
        <p:nvPr/>
      </p:nvGrpSpPr>
      <p:grpSpPr>
        <a:xfrm>
          <a:off x="0" y="0"/>
          <a:ext cx="0" cy="0"/>
          <a:chOff x="0" y="0"/>
          <a:chExt cx="0" cy="0"/>
        </a:xfrm>
      </p:grpSpPr>
      <p:sp>
        <p:nvSpPr>
          <p:cNvPr id="548" name="Google Shape;548;p43"/>
          <p:cNvSpPr txBox="1"/>
          <p:nvPr>
            <p:ph type="ctrTitle"/>
          </p:nvPr>
        </p:nvSpPr>
        <p:spPr>
          <a:xfrm>
            <a:off x="948600" y="366800"/>
            <a:ext cx="5564100" cy="50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        </a:t>
            </a:r>
            <a:r>
              <a:rPr lang="en">
                <a:solidFill>
                  <a:schemeClr val="lt1"/>
                </a:solidFill>
              </a:rPr>
              <a:t>Sentiment analysis</a:t>
            </a:r>
            <a:r>
              <a:rPr lang="en">
                <a:solidFill>
                  <a:schemeClr val="lt1"/>
                </a:solidFill>
              </a:rPr>
              <a:t> </a:t>
            </a:r>
            <a:endParaRPr>
              <a:solidFill>
                <a:schemeClr val="lt1"/>
              </a:solidFill>
            </a:endParaRPr>
          </a:p>
        </p:txBody>
      </p:sp>
      <p:sp>
        <p:nvSpPr>
          <p:cNvPr id="549" name="Google Shape;549;p43"/>
          <p:cNvSpPr txBox="1"/>
          <p:nvPr>
            <p:ph idx="2" type="subTitle"/>
          </p:nvPr>
        </p:nvSpPr>
        <p:spPr>
          <a:xfrm>
            <a:off x="645825" y="946000"/>
            <a:ext cx="7445400" cy="1430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600">
                <a:solidFill>
                  <a:schemeClr val="accent5"/>
                </a:solidFill>
              </a:rPr>
              <a:t>Tools Used</a:t>
            </a:r>
            <a:endParaRPr sz="1600">
              <a:solidFill>
                <a:schemeClr val="accent5"/>
              </a:solidFill>
            </a:endParaRPr>
          </a:p>
          <a:p>
            <a:pPr indent="-317500" lvl="0" marL="457200" rtl="0" algn="l">
              <a:lnSpc>
                <a:spcPct val="150000"/>
              </a:lnSpc>
              <a:spcBef>
                <a:spcPts val="0"/>
              </a:spcBef>
              <a:spcAft>
                <a:spcPts val="0"/>
              </a:spcAft>
              <a:buSzPts val="1400"/>
              <a:buChar char="●"/>
            </a:pPr>
            <a:r>
              <a:rPr lang="en" sz="1600"/>
              <a:t>SparkNLP Package</a:t>
            </a:r>
            <a:endParaRPr sz="1600"/>
          </a:p>
          <a:p>
            <a:pPr indent="-317500" lvl="0" marL="457200" rtl="0" algn="l">
              <a:lnSpc>
                <a:spcPct val="150000"/>
              </a:lnSpc>
              <a:spcBef>
                <a:spcPts val="0"/>
              </a:spcBef>
              <a:spcAft>
                <a:spcPts val="0"/>
              </a:spcAft>
              <a:buSzPts val="1400"/>
              <a:buChar char="●"/>
            </a:pPr>
            <a:r>
              <a:rPr lang="en" sz="1600"/>
              <a:t>Sentiment_imdb_glove PretrainedPipeline</a:t>
            </a:r>
            <a:endParaRPr sz="1600"/>
          </a:p>
        </p:txBody>
      </p:sp>
      <p:pic>
        <p:nvPicPr>
          <p:cNvPr id="550" name="Google Shape;550;p43"/>
          <p:cNvPicPr preferRelativeResize="0"/>
          <p:nvPr/>
        </p:nvPicPr>
        <p:blipFill>
          <a:blip r:embed="rId3">
            <a:alphaModFix/>
          </a:blip>
          <a:stretch>
            <a:fillRect/>
          </a:stretch>
        </p:blipFill>
        <p:spPr>
          <a:xfrm>
            <a:off x="811250" y="2678000"/>
            <a:ext cx="5324850" cy="2330849"/>
          </a:xfrm>
          <a:prstGeom prst="rect">
            <a:avLst/>
          </a:prstGeom>
          <a:noFill/>
          <a:ln>
            <a:noFill/>
          </a:ln>
        </p:spPr>
      </p:pic>
      <p:pic>
        <p:nvPicPr>
          <p:cNvPr id="551" name="Google Shape;551;p43"/>
          <p:cNvPicPr preferRelativeResize="0"/>
          <p:nvPr/>
        </p:nvPicPr>
        <p:blipFill>
          <a:blip r:embed="rId4">
            <a:alphaModFix/>
          </a:blip>
          <a:stretch>
            <a:fillRect/>
          </a:stretch>
        </p:blipFill>
        <p:spPr>
          <a:xfrm>
            <a:off x="218925" y="2376100"/>
            <a:ext cx="8706150" cy="2526775"/>
          </a:xfrm>
          <a:prstGeom prst="rect">
            <a:avLst/>
          </a:prstGeom>
          <a:noFill/>
          <a:ln cap="flat" cmpd="sng" w="19050">
            <a:solidFill>
              <a:srgbClr val="B7B7B7"/>
            </a:solidFill>
            <a:prstDash val="solid"/>
            <a:round/>
            <a:headEnd len="sm" w="sm" type="none"/>
            <a:tailEnd len="sm" w="sm" type="none"/>
          </a:ln>
        </p:spPr>
      </p:pic>
      <p:graphicFrame>
        <p:nvGraphicFramePr>
          <p:cNvPr id="552" name="Google Shape;552;p43"/>
          <p:cNvGraphicFramePr/>
          <p:nvPr/>
        </p:nvGraphicFramePr>
        <p:xfrm>
          <a:off x="0" y="0"/>
          <a:ext cx="3000000" cy="3000000"/>
        </p:xfrm>
        <a:graphic>
          <a:graphicData uri="http://schemas.openxmlformats.org/drawingml/2006/table">
            <a:tbl>
              <a:tblPr>
                <a:noFill/>
                <a:tableStyleId>{BC631664-7E0D-4181-8825-FA2E30B39204}</a:tableStyleId>
              </a:tblPr>
              <a:tblGrid>
                <a:gridCol w="3048000"/>
                <a:gridCol w="3048000"/>
                <a:gridCol w="3048000"/>
              </a:tblGrid>
              <a:tr h="366800">
                <a:tc>
                  <a:txBody>
                    <a:bodyPr/>
                    <a:lstStyle/>
                    <a:p>
                      <a:pPr indent="0" lvl="0" marL="0" rtl="0" algn="ctr">
                        <a:lnSpc>
                          <a:spcPct val="115000"/>
                        </a:lnSpc>
                        <a:spcBef>
                          <a:spcPts val="0"/>
                        </a:spcBef>
                        <a:spcAft>
                          <a:spcPts val="0"/>
                        </a:spcAft>
                        <a:buNone/>
                      </a:pPr>
                      <a:r>
                        <a:rPr lang="en" sz="1200">
                          <a:solidFill>
                            <a:schemeClr val="lt1"/>
                          </a:solidFill>
                          <a:latin typeface="Staatliches"/>
                          <a:ea typeface="Staatliches"/>
                          <a:cs typeface="Staatliches"/>
                          <a:sym typeface="Staatliches"/>
                        </a:rPr>
                        <a:t>I. Exploratory Data analysis</a:t>
                      </a:r>
                      <a:endParaRPr sz="1200">
                        <a:solidFill>
                          <a:schemeClr val="lt1"/>
                        </a:solidFill>
                        <a:latin typeface="Staatliches"/>
                        <a:ea typeface="Staatliches"/>
                        <a:cs typeface="Staatliches"/>
                        <a:sym typeface="Staatliche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chemeClr val="lt1"/>
                          </a:solidFill>
                          <a:latin typeface="Staatliches"/>
                          <a:ea typeface="Staatliches"/>
                          <a:cs typeface="Staatliches"/>
                          <a:sym typeface="Staatliches"/>
                        </a:rPr>
                        <a:t>II. Topic Modeling</a:t>
                      </a:r>
                      <a:endParaRPr sz="1200">
                        <a:solidFill>
                          <a:schemeClr val="lt1"/>
                        </a:solidFill>
                        <a:latin typeface="Staatliches"/>
                        <a:ea typeface="Staatliches"/>
                        <a:cs typeface="Staatliches"/>
                        <a:sym typeface="Staatliche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chemeClr val="lt1"/>
                          </a:solidFill>
                          <a:latin typeface="Staatliches"/>
                          <a:ea typeface="Staatliches"/>
                          <a:cs typeface="Staatliches"/>
                          <a:sym typeface="Staatliches"/>
                        </a:rPr>
                        <a:t>III. Sentiment Analysis</a:t>
                      </a:r>
                      <a:endParaRPr sz="1200">
                        <a:solidFill>
                          <a:schemeClr val="lt1"/>
                        </a:solidFill>
                        <a:latin typeface="Staatliches"/>
                        <a:ea typeface="Staatliches"/>
                        <a:cs typeface="Staatliches"/>
                        <a:sym typeface="Staatliche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56" name="Shape 556"/>
        <p:cNvGrpSpPr/>
        <p:nvPr/>
      </p:nvGrpSpPr>
      <p:grpSpPr>
        <a:xfrm>
          <a:off x="0" y="0"/>
          <a:ext cx="0" cy="0"/>
          <a:chOff x="0" y="0"/>
          <a:chExt cx="0" cy="0"/>
        </a:xfrm>
      </p:grpSpPr>
      <p:sp>
        <p:nvSpPr>
          <p:cNvPr id="557" name="Google Shape;557;p44"/>
          <p:cNvSpPr txBox="1"/>
          <p:nvPr>
            <p:ph type="ctrTitle"/>
          </p:nvPr>
        </p:nvSpPr>
        <p:spPr>
          <a:xfrm>
            <a:off x="948600" y="366800"/>
            <a:ext cx="7586100" cy="50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        </a:t>
            </a:r>
            <a:r>
              <a:rPr lang="en"/>
              <a:t>TOpic </a:t>
            </a:r>
            <a:r>
              <a:rPr lang="en"/>
              <a:t>0: staying home &amp; working remotely</a:t>
            </a:r>
            <a:endParaRPr/>
          </a:p>
          <a:p>
            <a:pPr indent="0" lvl="0" marL="0" rtl="0" algn="l">
              <a:spcBef>
                <a:spcPts val="0"/>
              </a:spcBef>
              <a:spcAft>
                <a:spcPts val="0"/>
              </a:spcAft>
              <a:buNone/>
            </a:pPr>
            <a:r>
              <a:rPr lang="en"/>
              <a:t> </a:t>
            </a:r>
            <a:endParaRPr/>
          </a:p>
        </p:txBody>
      </p:sp>
      <p:pic>
        <p:nvPicPr>
          <p:cNvPr id="558" name="Google Shape;558;p44"/>
          <p:cNvPicPr preferRelativeResize="0"/>
          <p:nvPr/>
        </p:nvPicPr>
        <p:blipFill rotWithShape="1">
          <a:blip r:embed="rId3">
            <a:alphaModFix/>
          </a:blip>
          <a:srcRect b="0" l="2149" r="2729" t="0"/>
          <a:stretch/>
        </p:blipFill>
        <p:spPr>
          <a:xfrm>
            <a:off x="261225" y="1192125"/>
            <a:ext cx="4145300" cy="2613475"/>
          </a:xfrm>
          <a:prstGeom prst="rect">
            <a:avLst/>
          </a:prstGeom>
          <a:noFill/>
          <a:ln>
            <a:noFill/>
          </a:ln>
        </p:spPr>
      </p:pic>
      <p:sp>
        <p:nvSpPr>
          <p:cNvPr id="559" name="Google Shape;559;p44"/>
          <p:cNvSpPr txBox="1"/>
          <p:nvPr/>
        </p:nvSpPr>
        <p:spPr>
          <a:xfrm>
            <a:off x="722100" y="4126925"/>
            <a:ext cx="3849900" cy="53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2"/>
                </a:solidFill>
                <a:latin typeface="Staatliches"/>
                <a:ea typeface="Staatliches"/>
                <a:cs typeface="Staatliches"/>
                <a:sym typeface="Staatliches"/>
              </a:rPr>
              <a:t>BarChart with All Sentiments </a:t>
            </a:r>
            <a:endParaRPr sz="2000">
              <a:solidFill>
                <a:schemeClr val="dk2"/>
              </a:solidFill>
              <a:latin typeface="Staatliches"/>
              <a:ea typeface="Staatliches"/>
              <a:cs typeface="Staatliches"/>
              <a:sym typeface="Staatliches"/>
            </a:endParaRPr>
          </a:p>
        </p:txBody>
      </p:sp>
      <p:sp>
        <p:nvSpPr>
          <p:cNvPr id="560" name="Google Shape;560;p44"/>
          <p:cNvSpPr txBox="1"/>
          <p:nvPr/>
        </p:nvSpPr>
        <p:spPr>
          <a:xfrm>
            <a:off x="4782550" y="4126925"/>
            <a:ext cx="4075800" cy="53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2"/>
                </a:solidFill>
                <a:latin typeface="Staatliches"/>
                <a:ea typeface="Staatliches"/>
                <a:cs typeface="Staatliches"/>
                <a:sym typeface="Staatliches"/>
              </a:rPr>
              <a:t>Word Cloud for Positive Tweets</a:t>
            </a:r>
            <a:endParaRPr sz="2000">
              <a:solidFill>
                <a:schemeClr val="dk2"/>
              </a:solidFill>
              <a:latin typeface="Staatliches"/>
              <a:ea typeface="Staatliches"/>
              <a:cs typeface="Staatliches"/>
              <a:sym typeface="Staatliches"/>
            </a:endParaRPr>
          </a:p>
        </p:txBody>
      </p:sp>
      <p:graphicFrame>
        <p:nvGraphicFramePr>
          <p:cNvPr id="561" name="Google Shape;561;p44"/>
          <p:cNvGraphicFramePr/>
          <p:nvPr/>
        </p:nvGraphicFramePr>
        <p:xfrm>
          <a:off x="0" y="0"/>
          <a:ext cx="3000000" cy="3000000"/>
        </p:xfrm>
        <a:graphic>
          <a:graphicData uri="http://schemas.openxmlformats.org/drawingml/2006/table">
            <a:tbl>
              <a:tblPr>
                <a:noFill/>
                <a:tableStyleId>{BC631664-7E0D-4181-8825-FA2E30B39204}</a:tableStyleId>
              </a:tblPr>
              <a:tblGrid>
                <a:gridCol w="3048000"/>
                <a:gridCol w="3048000"/>
                <a:gridCol w="3048000"/>
              </a:tblGrid>
              <a:tr h="366800">
                <a:tc>
                  <a:txBody>
                    <a:bodyPr/>
                    <a:lstStyle/>
                    <a:p>
                      <a:pPr indent="0" lvl="0" marL="0" rtl="0" algn="ctr">
                        <a:lnSpc>
                          <a:spcPct val="115000"/>
                        </a:lnSpc>
                        <a:spcBef>
                          <a:spcPts val="0"/>
                        </a:spcBef>
                        <a:spcAft>
                          <a:spcPts val="0"/>
                        </a:spcAft>
                        <a:buNone/>
                      </a:pPr>
                      <a:r>
                        <a:rPr lang="en" sz="1200">
                          <a:solidFill>
                            <a:schemeClr val="lt1"/>
                          </a:solidFill>
                          <a:latin typeface="Staatliches"/>
                          <a:ea typeface="Staatliches"/>
                          <a:cs typeface="Staatliches"/>
                          <a:sym typeface="Staatliches"/>
                        </a:rPr>
                        <a:t>I. Exploratory Data analysis</a:t>
                      </a:r>
                      <a:endParaRPr sz="1200">
                        <a:solidFill>
                          <a:schemeClr val="lt1"/>
                        </a:solidFill>
                        <a:latin typeface="Staatliches"/>
                        <a:ea typeface="Staatliches"/>
                        <a:cs typeface="Staatliches"/>
                        <a:sym typeface="Staatliche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chemeClr val="lt1"/>
                          </a:solidFill>
                          <a:latin typeface="Staatliches"/>
                          <a:ea typeface="Staatliches"/>
                          <a:cs typeface="Staatliches"/>
                          <a:sym typeface="Staatliches"/>
                        </a:rPr>
                        <a:t>II. Topic Modeling</a:t>
                      </a:r>
                      <a:endParaRPr sz="1200">
                        <a:solidFill>
                          <a:schemeClr val="lt1"/>
                        </a:solidFill>
                        <a:latin typeface="Staatliches"/>
                        <a:ea typeface="Staatliches"/>
                        <a:cs typeface="Staatliches"/>
                        <a:sym typeface="Staatliche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chemeClr val="lt1"/>
                          </a:solidFill>
                          <a:latin typeface="Staatliches"/>
                          <a:ea typeface="Staatliches"/>
                          <a:cs typeface="Staatliches"/>
                          <a:sym typeface="Staatliches"/>
                        </a:rPr>
                        <a:t>III. Sentiment Analysis</a:t>
                      </a:r>
                      <a:endParaRPr sz="1200">
                        <a:solidFill>
                          <a:schemeClr val="lt1"/>
                        </a:solidFill>
                        <a:latin typeface="Staatliches"/>
                        <a:ea typeface="Staatliches"/>
                        <a:cs typeface="Staatliches"/>
                        <a:sym typeface="Staatliche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r>
            </a:tbl>
          </a:graphicData>
        </a:graphic>
      </p:graphicFrame>
      <p:pic>
        <p:nvPicPr>
          <p:cNvPr id="562" name="Google Shape;562;p44"/>
          <p:cNvPicPr preferRelativeResize="0"/>
          <p:nvPr/>
        </p:nvPicPr>
        <p:blipFill>
          <a:blip r:embed="rId4">
            <a:alphaModFix/>
          </a:blip>
          <a:stretch>
            <a:fillRect/>
          </a:stretch>
        </p:blipFill>
        <p:spPr>
          <a:xfrm>
            <a:off x="4672500" y="1192125"/>
            <a:ext cx="4075801" cy="2522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66" name="Shape 566"/>
        <p:cNvGrpSpPr/>
        <p:nvPr/>
      </p:nvGrpSpPr>
      <p:grpSpPr>
        <a:xfrm>
          <a:off x="0" y="0"/>
          <a:ext cx="0" cy="0"/>
          <a:chOff x="0" y="0"/>
          <a:chExt cx="0" cy="0"/>
        </a:xfrm>
      </p:grpSpPr>
      <p:sp>
        <p:nvSpPr>
          <p:cNvPr id="567" name="Google Shape;567;p45"/>
          <p:cNvSpPr txBox="1"/>
          <p:nvPr>
            <p:ph type="ctrTitle"/>
          </p:nvPr>
        </p:nvSpPr>
        <p:spPr>
          <a:xfrm>
            <a:off x="948600" y="366800"/>
            <a:ext cx="6755400" cy="50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        </a:t>
            </a:r>
            <a:r>
              <a:rPr lang="en"/>
              <a:t>TOpic 1:  Trump administration &amp; protests </a:t>
            </a:r>
            <a:endParaRPr/>
          </a:p>
          <a:p>
            <a:pPr indent="0" lvl="0" marL="0" rtl="0" algn="l">
              <a:spcBef>
                <a:spcPts val="0"/>
              </a:spcBef>
              <a:spcAft>
                <a:spcPts val="0"/>
              </a:spcAft>
              <a:buNone/>
            </a:pPr>
            <a:r>
              <a:rPr lang="en">
                <a:solidFill>
                  <a:schemeClr val="lt1"/>
                </a:solidFill>
              </a:rPr>
              <a:t> </a:t>
            </a:r>
            <a:endParaRPr>
              <a:solidFill>
                <a:schemeClr val="lt1"/>
              </a:solidFill>
            </a:endParaRPr>
          </a:p>
        </p:txBody>
      </p:sp>
      <p:pic>
        <p:nvPicPr>
          <p:cNvPr id="568" name="Google Shape;568;p45"/>
          <p:cNvPicPr preferRelativeResize="0"/>
          <p:nvPr/>
        </p:nvPicPr>
        <p:blipFill rotWithShape="1">
          <a:blip r:embed="rId3">
            <a:alphaModFix/>
          </a:blip>
          <a:srcRect b="0" l="0" r="0" t="5177"/>
          <a:stretch/>
        </p:blipFill>
        <p:spPr>
          <a:xfrm>
            <a:off x="4572000" y="1190900"/>
            <a:ext cx="4211051" cy="2538900"/>
          </a:xfrm>
          <a:prstGeom prst="rect">
            <a:avLst/>
          </a:prstGeom>
          <a:noFill/>
          <a:ln>
            <a:noFill/>
          </a:ln>
        </p:spPr>
      </p:pic>
      <p:pic>
        <p:nvPicPr>
          <p:cNvPr id="569" name="Google Shape;569;p45"/>
          <p:cNvPicPr preferRelativeResize="0"/>
          <p:nvPr/>
        </p:nvPicPr>
        <p:blipFill>
          <a:blip r:embed="rId4">
            <a:alphaModFix/>
          </a:blip>
          <a:stretch>
            <a:fillRect/>
          </a:stretch>
        </p:blipFill>
        <p:spPr>
          <a:xfrm>
            <a:off x="260225" y="1190900"/>
            <a:ext cx="4145300" cy="2615900"/>
          </a:xfrm>
          <a:prstGeom prst="rect">
            <a:avLst/>
          </a:prstGeom>
          <a:noFill/>
          <a:ln>
            <a:noFill/>
          </a:ln>
        </p:spPr>
      </p:pic>
      <p:graphicFrame>
        <p:nvGraphicFramePr>
          <p:cNvPr id="570" name="Google Shape;570;p45"/>
          <p:cNvGraphicFramePr/>
          <p:nvPr/>
        </p:nvGraphicFramePr>
        <p:xfrm>
          <a:off x="0" y="0"/>
          <a:ext cx="3000000" cy="3000000"/>
        </p:xfrm>
        <a:graphic>
          <a:graphicData uri="http://schemas.openxmlformats.org/drawingml/2006/table">
            <a:tbl>
              <a:tblPr>
                <a:noFill/>
                <a:tableStyleId>{BC631664-7E0D-4181-8825-FA2E30B39204}</a:tableStyleId>
              </a:tblPr>
              <a:tblGrid>
                <a:gridCol w="3048000"/>
                <a:gridCol w="3048000"/>
                <a:gridCol w="3048000"/>
              </a:tblGrid>
              <a:tr h="366800">
                <a:tc>
                  <a:txBody>
                    <a:bodyPr/>
                    <a:lstStyle/>
                    <a:p>
                      <a:pPr indent="0" lvl="0" marL="0" rtl="0" algn="ctr">
                        <a:lnSpc>
                          <a:spcPct val="115000"/>
                        </a:lnSpc>
                        <a:spcBef>
                          <a:spcPts val="0"/>
                        </a:spcBef>
                        <a:spcAft>
                          <a:spcPts val="0"/>
                        </a:spcAft>
                        <a:buNone/>
                      </a:pPr>
                      <a:r>
                        <a:rPr lang="en" sz="1200">
                          <a:solidFill>
                            <a:schemeClr val="lt1"/>
                          </a:solidFill>
                          <a:latin typeface="Staatliches"/>
                          <a:ea typeface="Staatliches"/>
                          <a:cs typeface="Staatliches"/>
                          <a:sym typeface="Staatliches"/>
                        </a:rPr>
                        <a:t>I. Exploratory Data analysis</a:t>
                      </a:r>
                      <a:endParaRPr sz="1200">
                        <a:solidFill>
                          <a:schemeClr val="lt1"/>
                        </a:solidFill>
                        <a:latin typeface="Staatliches"/>
                        <a:ea typeface="Staatliches"/>
                        <a:cs typeface="Staatliches"/>
                        <a:sym typeface="Staatliche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chemeClr val="lt1"/>
                          </a:solidFill>
                          <a:latin typeface="Staatliches"/>
                          <a:ea typeface="Staatliches"/>
                          <a:cs typeface="Staatliches"/>
                          <a:sym typeface="Staatliches"/>
                        </a:rPr>
                        <a:t>II. Topic Modeling</a:t>
                      </a:r>
                      <a:endParaRPr sz="1200">
                        <a:solidFill>
                          <a:schemeClr val="lt1"/>
                        </a:solidFill>
                        <a:latin typeface="Staatliches"/>
                        <a:ea typeface="Staatliches"/>
                        <a:cs typeface="Staatliches"/>
                        <a:sym typeface="Staatliche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chemeClr val="lt1"/>
                          </a:solidFill>
                          <a:latin typeface="Staatliches"/>
                          <a:ea typeface="Staatliches"/>
                          <a:cs typeface="Staatliches"/>
                          <a:sym typeface="Staatliches"/>
                        </a:rPr>
                        <a:t>III. Sentiment Analysis</a:t>
                      </a:r>
                      <a:endParaRPr sz="1200">
                        <a:solidFill>
                          <a:schemeClr val="lt1"/>
                        </a:solidFill>
                        <a:latin typeface="Staatliches"/>
                        <a:ea typeface="Staatliches"/>
                        <a:cs typeface="Staatliches"/>
                        <a:sym typeface="Staatliche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r>
            </a:tbl>
          </a:graphicData>
        </a:graphic>
      </p:graphicFrame>
      <p:sp>
        <p:nvSpPr>
          <p:cNvPr id="571" name="Google Shape;571;p45"/>
          <p:cNvSpPr txBox="1"/>
          <p:nvPr/>
        </p:nvSpPr>
        <p:spPr>
          <a:xfrm>
            <a:off x="722100" y="4126925"/>
            <a:ext cx="3849900" cy="53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2"/>
                </a:solidFill>
                <a:latin typeface="Staatliches"/>
                <a:ea typeface="Staatliches"/>
                <a:cs typeface="Staatliches"/>
                <a:sym typeface="Staatliches"/>
              </a:rPr>
              <a:t>BarChart with All Sentiments </a:t>
            </a:r>
            <a:endParaRPr sz="2000">
              <a:solidFill>
                <a:schemeClr val="dk2"/>
              </a:solidFill>
              <a:latin typeface="Staatliches"/>
              <a:ea typeface="Staatliches"/>
              <a:cs typeface="Staatliches"/>
              <a:sym typeface="Staatliches"/>
            </a:endParaRPr>
          </a:p>
        </p:txBody>
      </p:sp>
      <p:sp>
        <p:nvSpPr>
          <p:cNvPr id="572" name="Google Shape;572;p45"/>
          <p:cNvSpPr txBox="1"/>
          <p:nvPr/>
        </p:nvSpPr>
        <p:spPr>
          <a:xfrm>
            <a:off x="4782550" y="4126925"/>
            <a:ext cx="4075800" cy="53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2"/>
                </a:solidFill>
                <a:latin typeface="Staatliches"/>
                <a:ea typeface="Staatliches"/>
                <a:cs typeface="Staatliches"/>
                <a:sym typeface="Staatliches"/>
              </a:rPr>
              <a:t>Word Cloud for Negative Tweets</a:t>
            </a:r>
            <a:endParaRPr sz="2000">
              <a:solidFill>
                <a:schemeClr val="dk2"/>
              </a:solidFill>
              <a:latin typeface="Staatliches"/>
              <a:ea typeface="Staatliches"/>
              <a:cs typeface="Staatliches"/>
              <a:sym typeface="Staatliche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76" name="Shape 576"/>
        <p:cNvGrpSpPr/>
        <p:nvPr/>
      </p:nvGrpSpPr>
      <p:grpSpPr>
        <a:xfrm>
          <a:off x="0" y="0"/>
          <a:ext cx="0" cy="0"/>
          <a:chOff x="0" y="0"/>
          <a:chExt cx="0" cy="0"/>
        </a:xfrm>
      </p:grpSpPr>
      <p:sp>
        <p:nvSpPr>
          <p:cNvPr id="577" name="Google Shape;577;p46"/>
          <p:cNvSpPr txBox="1"/>
          <p:nvPr>
            <p:ph type="ctrTitle"/>
          </p:nvPr>
        </p:nvSpPr>
        <p:spPr>
          <a:xfrm>
            <a:off x="948600" y="366800"/>
            <a:ext cx="5564100" cy="50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        </a:t>
            </a:r>
            <a:r>
              <a:rPr lang="en"/>
              <a:t>TOpic 2: death number &amp; covid cases </a:t>
            </a:r>
            <a:endParaRPr/>
          </a:p>
        </p:txBody>
      </p:sp>
      <p:pic>
        <p:nvPicPr>
          <p:cNvPr id="578" name="Google Shape;578;p46"/>
          <p:cNvPicPr preferRelativeResize="0"/>
          <p:nvPr/>
        </p:nvPicPr>
        <p:blipFill>
          <a:blip r:embed="rId3">
            <a:alphaModFix/>
          </a:blip>
          <a:stretch>
            <a:fillRect/>
          </a:stretch>
        </p:blipFill>
        <p:spPr>
          <a:xfrm>
            <a:off x="260225" y="1235288"/>
            <a:ext cx="4145300" cy="2527118"/>
          </a:xfrm>
          <a:prstGeom prst="rect">
            <a:avLst/>
          </a:prstGeom>
          <a:noFill/>
          <a:ln>
            <a:noFill/>
          </a:ln>
        </p:spPr>
      </p:pic>
      <p:pic>
        <p:nvPicPr>
          <p:cNvPr id="579" name="Google Shape;579;p46"/>
          <p:cNvPicPr preferRelativeResize="0"/>
          <p:nvPr/>
        </p:nvPicPr>
        <p:blipFill rotWithShape="1">
          <a:blip r:embed="rId4">
            <a:alphaModFix/>
          </a:blip>
          <a:srcRect b="2274" l="0" r="0" t="4901"/>
          <a:stretch/>
        </p:blipFill>
        <p:spPr>
          <a:xfrm>
            <a:off x="4572000" y="1235300"/>
            <a:ext cx="4211049" cy="2426700"/>
          </a:xfrm>
          <a:prstGeom prst="rect">
            <a:avLst/>
          </a:prstGeom>
          <a:noFill/>
          <a:ln>
            <a:noFill/>
          </a:ln>
        </p:spPr>
      </p:pic>
      <p:graphicFrame>
        <p:nvGraphicFramePr>
          <p:cNvPr id="580" name="Google Shape;580;p46"/>
          <p:cNvGraphicFramePr/>
          <p:nvPr/>
        </p:nvGraphicFramePr>
        <p:xfrm>
          <a:off x="0" y="0"/>
          <a:ext cx="3000000" cy="3000000"/>
        </p:xfrm>
        <a:graphic>
          <a:graphicData uri="http://schemas.openxmlformats.org/drawingml/2006/table">
            <a:tbl>
              <a:tblPr>
                <a:noFill/>
                <a:tableStyleId>{BC631664-7E0D-4181-8825-FA2E30B39204}</a:tableStyleId>
              </a:tblPr>
              <a:tblGrid>
                <a:gridCol w="3048000"/>
                <a:gridCol w="3048000"/>
                <a:gridCol w="3048000"/>
              </a:tblGrid>
              <a:tr h="366800">
                <a:tc>
                  <a:txBody>
                    <a:bodyPr/>
                    <a:lstStyle/>
                    <a:p>
                      <a:pPr indent="0" lvl="0" marL="0" rtl="0" algn="ctr">
                        <a:lnSpc>
                          <a:spcPct val="115000"/>
                        </a:lnSpc>
                        <a:spcBef>
                          <a:spcPts val="0"/>
                        </a:spcBef>
                        <a:spcAft>
                          <a:spcPts val="0"/>
                        </a:spcAft>
                        <a:buNone/>
                      </a:pPr>
                      <a:r>
                        <a:rPr lang="en" sz="1200">
                          <a:solidFill>
                            <a:schemeClr val="lt1"/>
                          </a:solidFill>
                          <a:latin typeface="Staatliches"/>
                          <a:ea typeface="Staatliches"/>
                          <a:cs typeface="Staatliches"/>
                          <a:sym typeface="Staatliches"/>
                        </a:rPr>
                        <a:t>I. Exploratory Data analysis</a:t>
                      </a:r>
                      <a:endParaRPr sz="1200">
                        <a:solidFill>
                          <a:schemeClr val="lt1"/>
                        </a:solidFill>
                        <a:latin typeface="Staatliches"/>
                        <a:ea typeface="Staatliches"/>
                        <a:cs typeface="Staatliches"/>
                        <a:sym typeface="Staatliche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chemeClr val="lt1"/>
                          </a:solidFill>
                          <a:latin typeface="Staatliches"/>
                          <a:ea typeface="Staatliches"/>
                          <a:cs typeface="Staatliches"/>
                          <a:sym typeface="Staatliches"/>
                        </a:rPr>
                        <a:t>II. Topic Modeling</a:t>
                      </a:r>
                      <a:endParaRPr sz="1200">
                        <a:solidFill>
                          <a:schemeClr val="lt1"/>
                        </a:solidFill>
                        <a:latin typeface="Staatliches"/>
                        <a:ea typeface="Staatliches"/>
                        <a:cs typeface="Staatliches"/>
                        <a:sym typeface="Staatliche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chemeClr val="lt1"/>
                          </a:solidFill>
                          <a:latin typeface="Staatliches"/>
                          <a:ea typeface="Staatliches"/>
                          <a:cs typeface="Staatliches"/>
                          <a:sym typeface="Staatliches"/>
                        </a:rPr>
                        <a:t>III. Sentiment Analysis</a:t>
                      </a:r>
                      <a:endParaRPr sz="1200">
                        <a:solidFill>
                          <a:schemeClr val="lt1"/>
                        </a:solidFill>
                        <a:latin typeface="Staatliches"/>
                        <a:ea typeface="Staatliches"/>
                        <a:cs typeface="Staatliches"/>
                        <a:sym typeface="Staatliche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r>
            </a:tbl>
          </a:graphicData>
        </a:graphic>
      </p:graphicFrame>
      <p:sp>
        <p:nvSpPr>
          <p:cNvPr id="581" name="Google Shape;581;p46"/>
          <p:cNvSpPr txBox="1"/>
          <p:nvPr/>
        </p:nvSpPr>
        <p:spPr>
          <a:xfrm>
            <a:off x="722100" y="4126925"/>
            <a:ext cx="3849900" cy="53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2"/>
                </a:solidFill>
                <a:latin typeface="Staatliches"/>
                <a:ea typeface="Staatliches"/>
                <a:cs typeface="Staatliches"/>
                <a:sym typeface="Staatliches"/>
              </a:rPr>
              <a:t>BarChart with All Sentiments </a:t>
            </a:r>
            <a:endParaRPr sz="2000">
              <a:solidFill>
                <a:schemeClr val="dk2"/>
              </a:solidFill>
              <a:latin typeface="Staatliches"/>
              <a:ea typeface="Staatliches"/>
              <a:cs typeface="Staatliches"/>
              <a:sym typeface="Staatliches"/>
            </a:endParaRPr>
          </a:p>
        </p:txBody>
      </p:sp>
      <p:sp>
        <p:nvSpPr>
          <p:cNvPr id="582" name="Google Shape;582;p46"/>
          <p:cNvSpPr txBox="1"/>
          <p:nvPr/>
        </p:nvSpPr>
        <p:spPr>
          <a:xfrm>
            <a:off x="4782550" y="4126925"/>
            <a:ext cx="4075800" cy="53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2"/>
                </a:solidFill>
                <a:latin typeface="Staatliches"/>
                <a:ea typeface="Staatliches"/>
                <a:cs typeface="Staatliches"/>
                <a:sym typeface="Staatliches"/>
              </a:rPr>
              <a:t>Word Cloud for Negative Tweets</a:t>
            </a:r>
            <a:endParaRPr sz="2000">
              <a:solidFill>
                <a:schemeClr val="dk2"/>
              </a:solidFill>
              <a:latin typeface="Staatliches"/>
              <a:ea typeface="Staatliches"/>
              <a:cs typeface="Staatliches"/>
              <a:sym typeface="Staatliche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86" name="Shape 586"/>
        <p:cNvGrpSpPr/>
        <p:nvPr/>
      </p:nvGrpSpPr>
      <p:grpSpPr>
        <a:xfrm>
          <a:off x="0" y="0"/>
          <a:ext cx="0" cy="0"/>
          <a:chOff x="0" y="0"/>
          <a:chExt cx="0" cy="0"/>
        </a:xfrm>
      </p:grpSpPr>
      <p:sp>
        <p:nvSpPr>
          <p:cNvPr id="587" name="Google Shape;587;p47"/>
          <p:cNvSpPr txBox="1"/>
          <p:nvPr>
            <p:ph type="ctrTitle"/>
          </p:nvPr>
        </p:nvSpPr>
        <p:spPr>
          <a:xfrm>
            <a:off x="948600" y="366800"/>
            <a:ext cx="5564100" cy="50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        SUmmary </a:t>
            </a:r>
            <a:endParaRPr>
              <a:solidFill>
                <a:schemeClr val="lt1"/>
              </a:solidFill>
            </a:endParaRPr>
          </a:p>
        </p:txBody>
      </p:sp>
      <p:sp>
        <p:nvSpPr>
          <p:cNvPr id="588" name="Google Shape;588;p47"/>
          <p:cNvSpPr txBox="1"/>
          <p:nvPr>
            <p:ph idx="2" type="subTitle"/>
          </p:nvPr>
        </p:nvSpPr>
        <p:spPr>
          <a:xfrm>
            <a:off x="521400" y="1054025"/>
            <a:ext cx="4050600" cy="36153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solidFill>
                  <a:schemeClr val="accent5"/>
                </a:solidFill>
              </a:rPr>
              <a:t>Insights</a:t>
            </a:r>
            <a:endParaRPr sz="1800">
              <a:solidFill>
                <a:schemeClr val="accent5"/>
              </a:solidFill>
            </a:endParaRPr>
          </a:p>
          <a:p>
            <a:pPr indent="-304800" lvl="0" marL="457200" rtl="0" algn="l">
              <a:lnSpc>
                <a:spcPct val="150000"/>
              </a:lnSpc>
              <a:spcBef>
                <a:spcPts val="0"/>
              </a:spcBef>
              <a:spcAft>
                <a:spcPts val="0"/>
              </a:spcAft>
              <a:buSzPts val="1200"/>
              <a:buChar char="●"/>
            </a:pPr>
            <a:r>
              <a:rPr lang="en" sz="1200"/>
              <a:t>People tend to have a </a:t>
            </a:r>
            <a:r>
              <a:rPr lang="en" sz="1200">
                <a:solidFill>
                  <a:schemeClr val="accent5"/>
                </a:solidFill>
              </a:rPr>
              <a:t>negative</a:t>
            </a:r>
            <a:r>
              <a:rPr lang="en" sz="1200"/>
              <a:t> attitude towards Covid in general</a:t>
            </a:r>
            <a:endParaRPr sz="1200"/>
          </a:p>
          <a:p>
            <a:pPr indent="-304800" lvl="1" marL="914400" rtl="0" algn="l">
              <a:lnSpc>
                <a:spcPct val="150000"/>
              </a:lnSpc>
              <a:spcBef>
                <a:spcPts val="0"/>
              </a:spcBef>
              <a:spcAft>
                <a:spcPts val="0"/>
              </a:spcAft>
              <a:buSzPts val="1200"/>
              <a:buChar char="○"/>
            </a:pPr>
            <a:r>
              <a:rPr lang="en"/>
              <a:t>Riot, poll numbers, etc.</a:t>
            </a:r>
            <a:endParaRPr/>
          </a:p>
          <a:p>
            <a:pPr indent="-304800" lvl="0" marL="457200" rtl="0" algn="l">
              <a:lnSpc>
                <a:spcPct val="150000"/>
              </a:lnSpc>
              <a:spcBef>
                <a:spcPts val="0"/>
              </a:spcBef>
              <a:spcAft>
                <a:spcPts val="0"/>
              </a:spcAft>
              <a:buSzPts val="1200"/>
              <a:buChar char="●"/>
            </a:pPr>
            <a:r>
              <a:rPr lang="en" sz="1200">
                <a:solidFill>
                  <a:schemeClr val="accent5"/>
                </a:solidFill>
              </a:rPr>
              <a:t>Policy-related</a:t>
            </a:r>
            <a:r>
              <a:rPr lang="en" sz="1200"/>
              <a:t> tweets tend to have a relatively higher </a:t>
            </a:r>
            <a:r>
              <a:rPr lang="en" sz="1200">
                <a:solidFill>
                  <a:schemeClr val="accent5"/>
                </a:solidFill>
              </a:rPr>
              <a:t>positive</a:t>
            </a:r>
            <a:r>
              <a:rPr lang="en" sz="1200"/>
              <a:t> sentiment proportion compared to other topics</a:t>
            </a:r>
            <a:endParaRPr sz="1200"/>
          </a:p>
          <a:p>
            <a:pPr indent="-304800" lvl="1" marL="914400" rtl="0" algn="l">
              <a:lnSpc>
                <a:spcPct val="150000"/>
              </a:lnSpc>
              <a:spcBef>
                <a:spcPts val="0"/>
              </a:spcBef>
              <a:spcAft>
                <a:spcPts val="0"/>
              </a:spcAft>
              <a:buSzPts val="1200"/>
              <a:buChar char="○"/>
            </a:pPr>
            <a:r>
              <a:rPr lang="en">
                <a:solidFill>
                  <a:schemeClr val="accent5"/>
                </a:solidFill>
              </a:rPr>
              <a:t>Topic 0</a:t>
            </a:r>
            <a:r>
              <a:rPr lang="en"/>
              <a:t> has the most proportion of positive sentiments</a:t>
            </a:r>
            <a:endParaRPr/>
          </a:p>
          <a:p>
            <a:pPr indent="-304800" lvl="0" marL="457200" rtl="0" algn="l">
              <a:lnSpc>
                <a:spcPct val="150000"/>
              </a:lnSpc>
              <a:spcBef>
                <a:spcPts val="0"/>
              </a:spcBef>
              <a:spcAft>
                <a:spcPts val="0"/>
              </a:spcAft>
              <a:buSzPts val="1200"/>
              <a:buChar char="●"/>
            </a:pPr>
            <a:r>
              <a:rPr lang="en" sz="1200"/>
              <a:t>Major topic is </a:t>
            </a:r>
            <a:r>
              <a:rPr lang="en" sz="1200">
                <a:solidFill>
                  <a:schemeClr val="accent5"/>
                </a:solidFill>
              </a:rPr>
              <a:t>not only</a:t>
            </a:r>
            <a:r>
              <a:rPr lang="en" sz="1200"/>
              <a:t> related to Covid </a:t>
            </a:r>
            <a:endParaRPr sz="1200"/>
          </a:p>
          <a:p>
            <a:pPr indent="-304800" lvl="1" marL="914400" rtl="0" algn="l">
              <a:lnSpc>
                <a:spcPct val="150000"/>
              </a:lnSpc>
              <a:spcBef>
                <a:spcPts val="0"/>
              </a:spcBef>
              <a:spcAft>
                <a:spcPts val="0"/>
              </a:spcAft>
              <a:buSzPts val="1200"/>
              <a:buChar char="○"/>
            </a:pPr>
            <a:r>
              <a:rPr lang="en"/>
              <a:t>While Covid is an ongoing long-term event, people’s discussion is also strongly impacted by other big real-time events</a:t>
            </a:r>
            <a:endParaRPr sz="1200"/>
          </a:p>
        </p:txBody>
      </p:sp>
      <p:sp>
        <p:nvSpPr>
          <p:cNvPr id="589" name="Google Shape;589;p47"/>
          <p:cNvSpPr txBox="1"/>
          <p:nvPr>
            <p:ph idx="2" type="subTitle"/>
          </p:nvPr>
        </p:nvSpPr>
        <p:spPr>
          <a:xfrm>
            <a:off x="4572000" y="1054025"/>
            <a:ext cx="3995700" cy="36153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solidFill>
                  <a:schemeClr val="accent5"/>
                </a:solidFill>
              </a:rPr>
              <a:t>Future suggestions</a:t>
            </a:r>
            <a:endParaRPr sz="1800">
              <a:solidFill>
                <a:schemeClr val="accent5"/>
              </a:solidFill>
            </a:endParaRPr>
          </a:p>
          <a:p>
            <a:pPr indent="-304800" lvl="0" marL="457200" rtl="0" algn="l">
              <a:lnSpc>
                <a:spcPct val="150000"/>
              </a:lnSpc>
              <a:spcBef>
                <a:spcPts val="0"/>
              </a:spcBef>
              <a:spcAft>
                <a:spcPts val="0"/>
              </a:spcAft>
              <a:buSzPts val="1200"/>
              <a:buChar char="●"/>
            </a:pPr>
            <a:r>
              <a:rPr lang="en" sz="1200"/>
              <a:t>Need more data from a larger </a:t>
            </a:r>
            <a:r>
              <a:rPr lang="en" sz="1200">
                <a:solidFill>
                  <a:schemeClr val="accent5"/>
                </a:solidFill>
              </a:rPr>
              <a:t>time range</a:t>
            </a:r>
            <a:endParaRPr sz="1200">
              <a:solidFill>
                <a:schemeClr val="accent5"/>
              </a:solidFill>
            </a:endParaRPr>
          </a:p>
          <a:p>
            <a:pPr indent="-304800" lvl="0" marL="457200" rtl="0" algn="l">
              <a:lnSpc>
                <a:spcPct val="150000"/>
              </a:lnSpc>
              <a:spcBef>
                <a:spcPts val="0"/>
              </a:spcBef>
              <a:spcAft>
                <a:spcPts val="0"/>
              </a:spcAft>
              <a:buSzPts val="1200"/>
              <a:buChar char="●"/>
            </a:pPr>
            <a:r>
              <a:rPr lang="en" sz="1200"/>
              <a:t>Might get a more </a:t>
            </a:r>
            <a:r>
              <a:rPr lang="en" sz="1200">
                <a:solidFill>
                  <a:schemeClr val="accent5"/>
                </a:solidFill>
              </a:rPr>
              <a:t>accurate</a:t>
            </a:r>
            <a:r>
              <a:rPr lang="en" sz="1200"/>
              <a:t> sentiment score with  John Snow health-analytics-specific package</a:t>
            </a:r>
            <a:endParaRPr sz="1200"/>
          </a:p>
          <a:p>
            <a:pPr indent="0" lvl="0" marL="0" rtl="0" algn="l">
              <a:lnSpc>
                <a:spcPct val="150000"/>
              </a:lnSpc>
              <a:spcBef>
                <a:spcPts val="0"/>
              </a:spcBef>
              <a:spcAft>
                <a:spcPts val="0"/>
              </a:spcAft>
              <a:buNone/>
            </a:pPr>
            <a:r>
              <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93" name="Shape 593"/>
        <p:cNvGrpSpPr/>
        <p:nvPr/>
      </p:nvGrpSpPr>
      <p:grpSpPr>
        <a:xfrm>
          <a:off x="0" y="0"/>
          <a:ext cx="0" cy="0"/>
          <a:chOff x="0" y="0"/>
          <a:chExt cx="0" cy="0"/>
        </a:xfrm>
      </p:grpSpPr>
      <p:sp>
        <p:nvSpPr>
          <p:cNvPr id="594" name="Google Shape;594;p48"/>
          <p:cNvSpPr/>
          <p:nvPr/>
        </p:nvSpPr>
        <p:spPr>
          <a:xfrm>
            <a:off x="866154" y="2464398"/>
            <a:ext cx="3081639" cy="1773032"/>
          </a:xfrm>
          <a:custGeom>
            <a:rect b="b" l="l" r="r" t="t"/>
            <a:pathLst>
              <a:path extrusionOk="0" h="57777" w="100420">
                <a:moveTo>
                  <a:pt x="65079" y="1"/>
                </a:moveTo>
                <a:cubicBezTo>
                  <a:pt x="64601" y="1"/>
                  <a:pt x="64122" y="106"/>
                  <a:pt x="63757" y="316"/>
                </a:cubicBezTo>
                <a:lnTo>
                  <a:pt x="731" y="36713"/>
                </a:lnTo>
                <a:cubicBezTo>
                  <a:pt x="0" y="37138"/>
                  <a:pt x="0" y="37821"/>
                  <a:pt x="731" y="38241"/>
                </a:cubicBezTo>
                <a:lnTo>
                  <a:pt x="34021" y="57460"/>
                </a:lnTo>
                <a:cubicBezTo>
                  <a:pt x="34385" y="57671"/>
                  <a:pt x="34862" y="57776"/>
                  <a:pt x="35340" y="57776"/>
                </a:cubicBezTo>
                <a:cubicBezTo>
                  <a:pt x="35818" y="57776"/>
                  <a:pt x="36297" y="57671"/>
                  <a:pt x="36663" y="57460"/>
                </a:cubicBezTo>
                <a:lnTo>
                  <a:pt x="99688" y="21063"/>
                </a:lnTo>
                <a:cubicBezTo>
                  <a:pt x="100420" y="20643"/>
                  <a:pt x="100420" y="19956"/>
                  <a:pt x="99688" y="19536"/>
                </a:cubicBezTo>
                <a:lnTo>
                  <a:pt x="66398" y="316"/>
                </a:lnTo>
                <a:cubicBezTo>
                  <a:pt x="66034" y="106"/>
                  <a:pt x="65557" y="1"/>
                  <a:pt x="650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 name="Google Shape;595;p48"/>
          <p:cNvGrpSpPr/>
          <p:nvPr/>
        </p:nvGrpSpPr>
        <p:grpSpPr>
          <a:xfrm>
            <a:off x="882387" y="3164574"/>
            <a:ext cx="3116480" cy="1301090"/>
            <a:chOff x="1202000" y="2798341"/>
            <a:chExt cx="2538884" cy="1059951"/>
          </a:xfrm>
        </p:grpSpPr>
        <p:sp>
          <p:nvSpPr>
            <p:cNvPr id="596" name="Google Shape;596;p48"/>
            <p:cNvSpPr/>
            <p:nvPr/>
          </p:nvSpPr>
          <p:spPr>
            <a:xfrm>
              <a:off x="1202000" y="3227901"/>
              <a:ext cx="898457" cy="630392"/>
            </a:xfrm>
            <a:custGeom>
              <a:rect b="b" l="l" r="r" t="t"/>
              <a:pathLst>
                <a:path extrusionOk="0" h="22832" w="32541">
                  <a:moveTo>
                    <a:pt x="1010" y="0"/>
                  </a:moveTo>
                  <a:lnTo>
                    <a:pt x="1010" y="0"/>
                  </a:lnTo>
                  <a:cubicBezTo>
                    <a:pt x="440" y="438"/>
                    <a:pt x="0" y="1256"/>
                    <a:pt x="0" y="1946"/>
                  </a:cubicBezTo>
                  <a:lnTo>
                    <a:pt x="0" y="3069"/>
                  </a:lnTo>
                  <a:cubicBezTo>
                    <a:pt x="0" y="3834"/>
                    <a:pt x="534" y="4758"/>
                    <a:pt x="1195" y="5141"/>
                  </a:cubicBezTo>
                  <a:lnTo>
                    <a:pt x="31346" y="22546"/>
                  </a:lnTo>
                  <a:cubicBezTo>
                    <a:pt x="31674" y="22738"/>
                    <a:pt x="32107" y="22832"/>
                    <a:pt x="32540" y="22832"/>
                  </a:cubicBezTo>
                  <a:lnTo>
                    <a:pt x="32540" y="18944"/>
                  </a:lnTo>
                  <a:cubicBezTo>
                    <a:pt x="32107" y="18944"/>
                    <a:pt x="31674" y="18850"/>
                    <a:pt x="31346" y="18659"/>
                  </a:cubicBezTo>
                  <a:lnTo>
                    <a:pt x="1195" y="1253"/>
                  </a:lnTo>
                  <a:cubicBezTo>
                    <a:pt x="606" y="914"/>
                    <a:pt x="545" y="383"/>
                    <a:pt x="1010" y="0"/>
                  </a:cubicBezTo>
                  <a:close/>
                </a:path>
              </a:pathLst>
            </a:custGeom>
            <a:solidFill>
              <a:srgbClr val="000000">
                <a:alpha val="321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8"/>
            <p:cNvSpPr/>
            <p:nvPr/>
          </p:nvSpPr>
          <p:spPr>
            <a:xfrm>
              <a:off x="2098835" y="2798341"/>
              <a:ext cx="1642050" cy="1059920"/>
            </a:xfrm>
            <a:custGeom>
              <a:rect b="b" l="l" r="r" t="t"/>
              <a:pathLst>
                <a:path extrusionOk="0" h="38389" w="59473">
                  <a:moveTo>
                    <a:pt x="58462" y="0"/>
                  </a:moveTo>
                  <a:cubicBezTo>
                    <a:pt x="58928" y="383"/>
                    <a:pt x="58870" y="913"/>
                    <a:pt x="58278" y="1253"/>
                  </a:cubicBezTo>
                  <a:lnTo>
                    <a:pt x="1195" y="34216"/>
                  </a:lnTo>
                  <a:cubicBezTo>
                    <a:pt x="867" y="34407"/>
                    <a:pt x="434" y="34501"/>
                    <a:pt x="0" y="34501"/>
                  </a:cubicBezTo>
                  <a:lnTo>
                    <a:pt x="0" y="38389"/>
                  </a:lnTo>
                  <a:cubicBezTo>
                    <a:pt x="434" y="38389"/>
                    <a:pt x="867" y="38295"/>
                    <a:pt x="1195" y="38103"/>
                  </a:cubicBezTo>
                  <a:lnTo>
                    <a:pt x="58278" y="5140"/>
                  </a:lnTo>
                  <a:cubicBezTo>
                    <a:pt x="58938" y="4761"/>
                    <a:pt x="59473" y="3833"/>
                    <a:pt x="59473" y="3068"/>
                  </a:cubicBezTo>
                  <a:lnTo>
                    <a:pt x="59473" y="1946"/>
                  </a:lnTo>
                  <a:cubicBezTo>
                    <a:pt x="59473" y="1256"/>
                    <a:pt x="59032" y="433"/>
                    <a:pt x="58462" y="0"/>
                  </a:cubicBezTo>
                  <a:close/>
                </a:path>
              </a:pathLst>
            </a:custGeom>
            <a:solidFill>
              <a:srgbClr val="000000">
                <a:alpha val="321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 name="Google Shape;598;p48"/>
          <p:cNvSpPr/>
          <p:nvPr/>
        </p:nvSpPr>
        <p:spPr>
          <a:xfrm>
            <a:off x="849306" y="3592718"/>
            <a:ext cx="1102856" cy="773806"/>
          </a:xfrm>
          <a:custGeom>
            <a:rect b="b" l="l" r="r" t="t"/>
            <a:pathLst>
              <a:path extrusionOk="0" h="22832" w="32541">
                <a:moveTo>
                  <a:pt x="1010" y="0"/>
                </a:moveTo>
                <a:lnTo>
                  <a:pt x="1010" y="0"/>
                </a:lnTo>
                <a:cubicBezTo>
                  <a:pt x="440" y="438"/>
                  <a:pt x="0" y="1256"/>
                  <a:pt x="0" y="1946"/>
                </a:cubicBezTo>
                <a:lnTo>
                  <a:pt x="0" y="3069"/>
                </a:lnTo>
                <a:cubicBezTo>
                  <a:pt x="0" y="3834"/>
                  <a:pt x="534" y="4758"/>
                  <a:pt x="1195" y="5141"/>
                </a:cubicBezTo>
                <a:lnTo>
                  <a:pt x="31346" y="22546"/>
                </a:lnTo>
                <a:cubicBezTo>
                  <a:pt x="31674" y="22738"/>
                  <a:pt x="32107" y="22832"/>
                  <a:pt x="32540" y="22832"/>
                </a:cubicBezTo>
                <a:lnTo>
                  <a:pt x="32540" y="18944"/>
                </a:lnTo>
                <a:cubicBezTo>
                  <a:pt x="32107" y="18944"/>
                  <a:pt x="31674" y="18850"/>
                  <a:pt x="31346" y="18659"/>
                </a:cubicBezTo>
                <a:lnTo>
                  <a:pt x="1195" y="1253"/>
                </a:lnTo>
                <a:cubicBezTo>
                  <a:pt x="606" y="914"/>
                  <a:pt x="545" y="383"/>
                  <a:pt x="1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8"/>
          <p:cNvSpPr/>
          <p:nvPr/>
        </p:nvSpPr>
        <p:spPr>
          <a:xfrm>
            <a:off x="1950171" y="3065433"/>
            <a:ext cx="2015616" cy="1301052"/>
          </a:xfrm>
          <a:custGeom>
            <a:rect b="b" l="l" r="r" t="t"/>
            <a:pathLst>
              <a:path extrusionOk="0" h="38389" w="59473">
                <a:moveTo>
                  <a:pt x="58462" y="0"/>
                </a:moveTo>
                <a:cubicBezTo>
                  <a:pt x="58928" y="383"/>
                  <a:pt x="58870" y="913"/>
                  <a:pt x="58278" y="1253"/>
                </a:cubicBezTo>
                <a:lnTo>
                  <a:pt x="1195" y="34216"/>
                </a:lnTo>
                <a:cubicBezTo>
                  <a:pt x="867" y="34407"/>
                  <a:pt x="434" y="34501"/>
                  <a:pt x="0" y="34501"/>
                </a:cubicBezTo>
                <a:lnTo>
                  <a:pt x="0" y="38389"/>
                </a:lnTo>
                <a:cubicBezTo>
                  <a:pt x="434" y="38389"/>
                  <a:pt x="867" y="38295"/>
                  <a:pt x="1195" y="38103"/>
                </a:cubicBezTo>
                <a:lnTo>
                  <a:pt x="58278" y="5140"/>
                </a:lnTo>
                <a:cubicBezTo>
                  <a:pt x="58938" y="4761"/>
                  <a:pt x="59473" y="3833"/>
                  <a:pt x="59473" y="3068"/>
                </a:cubicBezTo>
                <a:lnTo>
                  <a:pt x="59473" y="1946"/>
                </a:lnTo>
                <a:cubicBezTo>
                  <a:pt x="59473" y="1256"/>
                  <a:pt x="59032" y="433"/>
                  <a:pt x="584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8"/>
          <p:cNvSpPr/>
          <p:nvPr/>
        </p:nvSpPr>
        <p:spPr>
          <a:xfrm>
            <a:off x="1409599" y="3833398"/>
            <a:ext cx="174796" cy="91970"/>
          </a:xfrm>
          <a:custGeom>
            <a:rect b="b" l="l" r="r" t="t"/>
            <a:pathLst>
              <a:path extrusionOk="0" h="2997" w="5696">
                <a:moveTo>
                  <a:pt x="2848" y="0"/>
                </a:moveTo>
                <a:cubicBezTo>
                  <a:pt x="2184" y="0"/>
                  <a:pt x="1521" y="147"/>
                  <a:pt x="1014" y="440"/>
                </a:cubicBezTo>
                <a:cubicBezTo>
                  <a:pt x="0" y="1023"/>
                  <a:pt x="0" y="1971"/>
                  <a:pt x="1014" y="2557"/>
                </a:cubicBezTo>
                <a:cubicBezTo>
                  <a:pt x="1521" y="2850"/>
                  <a:pt x="2184" y="2997"/>
                  <a:pt x="2848" y="2997"/>
                </a:cubicBezTo>
                <a:cubicBezTo>
                  <a:pt x="3512" y="2997"/>
                  <a:pt x="4175" y="2850"/>
                  <a:pt x="4682" y="2557"/>
                </a:cubicBezTo>
                <a:cubicBezTo>
                  <a:pt x="5696" y="1971"/>
                  <a:pt x="5696" y="1023"/>
                  <a:pt x="4682" y="440"/>
                </a:cubicBezTo>
                <a:cubicBezTo>
                  <a:pt x="4175" y="147"/>
                  <a:pt x="3512" y="0"/>
                  <a:pt x="28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8"/>
          <p:cNvSpPr/>
          <p:nvPr/>
        </p:nvSpPr>
        <p:spPr>
          <a:xfrm>
            <a:off x="1100698" y="2598564"/>
            <a:ext cx="2626052" cy="1512740"/>
          </a:xfrm>
          <a:custGeom>
            <a:rect b="b" l="l" r="r" t="t"/>
            <a:pathLst>
              <a:path extrusionOk="0" h="49295" w="85574">
                <a:moveTo>
                  <a:pt x="52913" y="0"/>
                </a:moveTo>
                <a:cubicBezTo>
                  <a:pt x="52625" y="0"/>
                  <a:pt x="52337" y="64"/>
                  <a:pt x="52117" y="192"/>
                </a:cubicBezTo>
                <a:lnTo>
                  <a:pt x="439" y="30045"/>
                </a:lnTo>
                <a:cubicBezTo>
                  <a:pt x="1" y="30297"/>
                  <a:pt x="1" y="30707"/>
                  <a:pt x="439" y="30963"/>
                </a:cubicBezTo>
                <a:lnTo>
                  <a:pt x="31861" y="49106"/>
                </a:lnTo>
                <a:cubicBezTo>
                  <a:pt x="32079" y="49232"/>
                  <a:pt x="32367" y="49295"/>
                  <a:pt x="32654" y="49295"/>
                </a:cubicBezTo>
                <a:cubicBezTo>
                  <a:pt x="32941" y="49295"/>
                  <a:pt x="33228" y="49232"/>
                  <a:pt x="33447" y="49106"/>
                </a:cubicBezTo>
                <a:lnTo>
                  <a:pt x="85139" y="19246"/>
                </a:lnTo>
                <a:cubicBezTo>
                  <a:pt x="85573" y="18994"/>
                  <a:pt x="85573" y="18584"/>
                  <a:pt x="85139" y="18329"/>
                </a:cubicBezTo>
                <a:lnTo>
                  <a:pt x="53704" y="189"/>
                </a:lnTo>
                <a:cubicBezTo>
                  <a:pt x="53486" y="63"/>
                  <a:pt x="53200" y="0"/>
                  <a:pt x="529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8"/>
          <p:cNvSpPr/>
          <p:nvPr/>
        </p:nvSpPr>
        <p:spPr>
          <a:xfrm>
            <a:off x="1456581" y="3356239"/>
            <a:ext cx="941523" cy="541972"/>
          </a:xfrm>
          <a:custGeom>
            <a:rect b="b" l="l" r="r" t="t"/>
            <a:pathLst>
              <a:path extrusionOk="0" h="17661" w="30681">
                <a:moveTo>
                  <a:pt x="12095" y="1"/>
                </a:moveTo>
                <a:lnTo>
                  <a:pt x="365" y="6772"/>
                </a:lnTo>
                <a:cubicBezTo>
                  <a:pt x="0" y="6983"/>
                  <a:pt x="0" y="7324"/>
                  <a:pt x="365" y="7535"/>
                </a:cubicBezTo>
                <a:lnTo>
                  <a:pt x="17630" y="17503"/>
                </a:lnTo>
                <a:cubicBezTo>
                  <a:pt x="17810" y="17608"/>
                  <a:pt x="18049" y="17661"/>
                  <a:pt x="18288" y="17661"/>
                </a:cubicBezTo>
                <a:cubicBezTo>
                  <a:pt x="18528" y="17661"/>
                  <a:pt x="18767" y="17608"/>
                  <a:pt x="18950" y="17503"/>
                </a:cubicBezTo>
                <a:lnTo>
                  <a:pt x="30680" y="10731"/>
                </a:lnTo>
                <a:lnTo>
                  <a:pt x="120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8"/>
          <p:cNvSpPr/>
          <p:nvPr/>
        </p:nvSpPr>
        <p:spPr>
          <a:xfrm>
            <a:off x="1827624" y="3356239"/>
            <a:ext cx="570358" cy="329308"/>
          </a:xfrm>
          <a:custGeom>
            <a:rect b="b" l="l" r="r" t="t"/>
            <a:pathLst>
              <a:path extrusionOk="0" h="10731" w="18586">
                <a:moveTo>
                  <a:pt x="1" y="1"/>
                </a:moveTo>
                <a:lnTo>
                  <a:pt x="18585" y="10731"/>
                </a:lnTo>
                <a:lnTo>
                  <a:pt x="18585" y="10731"/>
                </a:lnTo>
                <a:lnTo>
                  <a:pt x="16396" y="2024"/>
                </a:lnTo>
                <a:cubicBezTo>
                  <a:pt x="16344" y="1817"/>
                  <a:pt x="16231" y="1628"/>
                  <a:pt x="16069" y="1494"/>
                </a:cubicBezTo>
                <a:cubicBezTo>
                  <a:pt x="16065" y="1494"/>
                  <a:pt x="16065" y="1490"/>
                  <a:pt x="16061" y="1490"/>
                </a:cubicBezTo>
                <a:cubicBezTo>
                  <a:pt x="15896" y="1349"/>
                  <a:pt x="15693" y="1259"/>
                  <a:pt x="15475" y="1242"/>
                </a:cubicBez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8"/>
          <p:cNvSpPr/>
          <p:nvPr/>
        </p:nvSpPr>
        <p:spPr>
          <a:xfrm>
            <a:off x="1827624" y="3356239"/>
            <a:ext cx="570358" cy="329308"/>
          </a:xfrm>
          <a:custGeom>
            <a:rect b="b" l="l" r="r" t="t"/>
            <a:pathLst>
              <a:path extrusionOk="0" h="10731" w="18586">
                <a:moveTo>
                  <a:pt x="1" y="1"/>
                </a:moveTo>
                <a:lnTo>
                  <a:pt x="1156" y="9306"/>
                </a:lnTo>
                <a:cubicBezTo>
                  <a:pt x="1204" y="9713"/>
                  <a:pt x="1542" y="10027"/>
                  <a:pt x="1952" y="10045"/>
                </a:cubicBezTo>
                <a:lnTo>
                  <a:pt x="18585" y="10731"/>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8"/>
          <p:cNvSpPr/>
          <p:nvPr/>
        </p:nvSpPr>
        <p:spPr>
          <a:xfrm>
            <a:off x="1827624" y="3356239"/>
            <a:ext cx="570358" cy="329308"/>
          </a:xfrm>
          <a:custGeom>
            <a:rect b="b" l="l" r="r" t="t"/>
            <a:pathLst>
              <a:path extrusionOk="0" h="10731" w="18586">
                <a:moveTo>
                  <a:pt x="1" y="1"/>
                </a:moveTo>
                <a:lnTo>
                  <a:pt x="1156" y="9306"/>
                </a:lnTo>
                <a:cubicBezTo>
                  <a:pt x="1204" y="9713"/>
                  <a:pt x="1542" y="10027"/>
                  <a:pt x="1952" y="10045"/>
                </a:cubicBezTo>
                <a:lnTo>
                  <a:pt x="18585" y="10731"/>
                </a:lnTo>
                <a:lnTo>
                  <a:pt x="2404" y="9445"/>
                </a:lnTo>
                <a:cubicBezTo>
                  <a:pt x="2235" y="9430"/>
                  <a:pt x="2090" y="9310"/>
                  <a:pt x="2056" y="9145"/>
                </a:cubicBez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8"/>
          <p:cNvSpPr/>
          <p:nvPr/>
        </p:nvSpPr>
        <p:spPr>
          <a:xfrm>
            <a:off x="1941812" y="3663635"/>
            <a:ext cx="96328" cy="241480"/>
          </a:xfrm>
          <a:custGeom>
            <a:rect b="b" l="l" r="r" t="t"/>
            <a:pathLst>
              <a:path extrusionOk="0" h="7869" w="3139">
                <a:moveTo>
                  <a:pt x="0" y="0"/>
                </a:moveTo>
                <a:lnTo>
                  <a:pt x="2476" y="7868"/>
                </a:lnTo>
                <a:lnTo>
                  <a:pt x="3138" y="7486"/>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8"/>
          <p:cNvSpPr/>
          <p:nvPr/>
        </p:nvSpPr>
        <p:spPr>
          <a:xfrm>
            <a:off x="1447436" y="3564054"/>
            <a:ext cx="418332" cy="55698"/>
          </a:xfrm>
          <a:custGeom>
            <a:rect b="b" l="l" r="r" t="t"/>
            <a:pathLst>
              <a:path extrusionOk="0" h="1815" w="13632">
                <a:moveTo>
                  <a:pt x="663" y="0"/>
                </a:moveTo>
                <a:lnTo>
                  <a:pt x="1" y="383"/>
                </a:lnTo>
                <a:lnTo>
                  <a:pt x="13631" y="1814"/>
                </a:lnTo>
                <a:lnTo>
                  <a:pt x="66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8"/>
          <p:cNvSpPr/>
          <p:nvPr/>
        </p:nvSpPr>
        <p:spPr>
          <a:xfrm>
            <a:off x="2140943" y="2836208"/>
            <a:ext cx="1160571" cy="666901"/>
          </a:xfrm>
          <a:custGeom>
            <a:rect b="b" l="l" r="r" t="t"/>
            <a:pathLst>
              <a:path extrusionOk="0" h="21732" w="37819">
                <a:moveTo>
                  <a:pt x="22009" y="0"/>
                </a:moveTo>
                <a:cubicBezTo>
                  <a:pt x="21769" y="0"/>
                  <a:pt x="21530" y="53"/>
                  <a:pt x="21347" y="158"/>
                </a:cubicBezTo>
                <a:lnTo>
                  <a:pt x="366" y="12275"/>
                </a:lnTo>
                <a:cubicBezTo>
                  <a:pt x="1" y="12485"/>
                  <a:pt x="1" y="12826"/>
                  <a:pt x="366" y="13037"/>
                </a:cubicBezTo>
                <a:lnTo>
                  <a:pt x="15151" y="21574"/>
                </a:lnTo>
                <a:cubicBezTo>
                  <a:pt x="15334" y="21679"/>
                  <a:pt x="15573" y="21731"/>
                  <a:pt x="15813" y="21731"/>
                </a:cubicBezTo>
                <a:cubicBezTo>
                  <a:pt x="16052" y="21731"/>
                  <a:pt x="16290" y="21679"/>
                  <a:pt x="16472" y="21574"/>
                </a:cubicBezTo>
                <a:lnTo>
                  <a:pt x="37456" y="9458"/>
                </a:lnTo>
                <a:cubicBezTo>
                  <a:pt x="37818" y="9247"/>
                  <a:pt x="37818" y="8906"/>
                  <a:pt x="37456" y="8696"/>
                </a:cubicBezTo>
                <a:lnTo>
                  <a:pt x="22667" y="158"/>
                </a:lnTo>
                <a:cubicBezTo>
                  <a:pt x="22487" y="53"/>
                  <a:pt x="22248" y="0"/>
                  <a:pt x="220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8"/>
          <p:cNvSpPr/>
          <p:nvPr/>
        </p:nvSpPr>
        <p:spPr>
          <a:xfrm>
            <a:off x="2500478" y="3053292"/>
            <a:ext cx="441470" cy="232734"/>
          </a:xfrm>
          <a:custGeom>
            <a:rect b="b" l="l" r="r" t="t"/>
            <a:pathLst>
              <a:path extrusionOk="0" h="7584" w="14386">
                <a:moveTo>
                  <a:pt x="7046" y="2745"/>
                </a:moveTo>
                <a:cubicBezTo>
                  <a:pt x="7065" y="2745"/>
                  <a:pt x="7084" y="2745"/>
                  <a:pt x="7103" y="2745"/>
                </a:cubicBezTo>
                <a:cubicBezTo>
                  <a:pt x="7700" y="2752"/>
                  <a:pt x="8262" y="2908"/>
                  <a:pt x="8782" y="3207"/>
                </a:cubicBezTo>
                <a:cubicBezTo>
                  <a:pt x="9193" y="3445"/>
                  <a:pt x="9462" y="3694"/>
                  <a:pt x="9586" y="3949"/>
                </a:cubicBezTo>
                <a:lnTo>
                  <a:pt x="7990" y="4873"/>
                </a:lnTo>
                <a:cubicBezTo>
                  <a:pt x="7711" y="5032"/>
                  <a:pt x="7386" y="5111"/>
                  <a:pt x="7012" y="5111"/>
                </a:cubicBezTo>
                <a:cubicBezTo>
                  <a:pt x="6932" y="5111"/>
                  <a:pt x="6850" y="5108"/>
                  <a:pt x="6766" y="5100"/>
                </a:cubicBezTo>
                <a:cubicBezTo>
                  <a:pt x="6287" y="5059"/>
                  <a:pt x="5865" y="4932"/>
                  <a:pt x="5497" y="4717"/>
                </a:cubicBezTo>
                <a:cubicBezTo>
                  <a:pt x="5031" y="4448"/>
                  <a:pt x="4790" y="4190"/>
                  <a:pt x="4780" y="3939"/>
                </a:cubicBezTo>
                <a:cubicBezTo>
                  <a:pt x="4769" y="3690"/>
                  <a:pt x="4987" y="3439"/>
                  <a:pt x="5428" y="3180"/>
                </a:cubicBezTo>
                <a:cubicBezTo>
                  <a:pt x="5931" y="2890"/>
                  <a:pt x="6471" y="2745"/>
                  <a:pt x="7046" y="2745"/>
                </a:cubicBezTo>
                <a:close/>
                <a:moveTo>
                  <a:pt x="6704" y="1"/>
                </a:moveTo>
                <a:cubicBezTo>
                  <a:pt x="6249" y="1"/>
                  <a:pt x="5794" y="34"/>
                  <a:pt x="5338" y="101"/>
                </a:cubicBezTo>
                <a:cubicBezTo>
                  <a:pt x="4204" y="263"/>
                  <a:pt x="3114" y="646"/>
                  <a:pt x="2066" y="1253"/>
                </a:cubicBezTo>
                <a:cubicBezTo>
                  <a:pt x="1145" y="1784"/>
                  <a:pt x="549" y="2356"/>
                  <a:pt x="273" y="2976"/>
                </a:cubicBezTo>
                <a:cubicBezTo>
                  <a:pt x="1" y="3594"/>
                  <a:pt x="42" y="4214"/>
                  <a:pt x="408" y="4835"/>
                </a:cubicBezTo>
                <a:cubicBezTo>
                  <a:pt x="770" y="5456"/>
                  <a:pt x="1422" y="6038"/>
                  <a:pt x="2363" y="6583"/>
                </a:cubicBezTo>
                <a:cubicBezTo>
                  <a:pt x="2808" y="6838"/>
                  <a:pt x="3287" y="7052"/>
                  <a:pt x="3804" y="7228"/>
                </a:cubicBezTo>
                <a:cubicBezTo>
                  <a:pt x="4321" y="7403"/>
                  <a:pt x="4814" y="7518"/>
                  <a:pt x="5280" y="7576"/>
                </a:cubicBezTo>
                <a:cubicBezTo>
                  <a:pt x="5309" y="7581"/>
                  <a:pt x="5335" y="7583"/>
                  <a:pt x="5359" y="7583"/>
                </a:cubicBezTo>
                <a:cubicBezTo>
                  <a:pt x="5403" y="7583"/>
                  <a:pt x="5438" y="7576"/>
                  <a:pt x="5462" y="7562"/>
                </a:cubicBezTo>
                <a:cubicBezTo>
                  <a:pt x="5472" y="7559"/>
                  <a:pt x="5490" y="7538"/>
                  <a:pt x="5521" y="7504"/>
                </a:cubicBezTo>
                <a:lnTo>
                  <a:pt x="5921" y="6938"/>
                </a:lnTo>
                <a:cubicBezTo>
                  <a:pt x="5945" y="6900"/>
                  <a:pt x="5945" y="6873"/>
                  <a:pt x="5921" y="6859"/>
                </a:cubicBezTo>
                <a:cubicBezTo>
                  <a:pt x="5900" y="6845"/>
                  <a:pt x="5859" y="6835"/>
                  <a:pt x="5797" y="6828"/>
                </a:cubicBezTo>
                <a:cubicBezTo>
                  <a:pt x="5414" y="6790"/>
                  <a:pt x="5004" y="6700"/>
                  <a:pt x="4562" y="6552"/>
                </a:cubicBezTo>
                <a:cubicBezTo>
                  <a:pt x="4121" y="6404"/>
                  <a:pt x="3714" y="6221"/>
                  <a:pt x="3338" y="6004"/>
                </a:cubicBezTo>
                <a:cubicBezTo>
                  <a:pt x="2652" y="5607"/>
                  <a:pt x="2166" y="5177"/>
                  <a:pt x="1887" y="4714"/>
                </a:cubicBezTo>
                <a:cubicBezTo>
                  <a:pt x="1608" y="4256"/>
                  <a:pt x="1576" y="3783"/>
                  <a:pt x="1790" y="3301"/>
                </a:cubicBezTo>
                <a:cubicBezTo>
                  <a:pt x="2004" y="2818"/>
                  <a:pt x="2487" y="2363"/>
                  <a:pt x="3235" y="1929"/>
                </a:cubicBezTo>
                <a:cubicBezTo>
                  <a:pt x="4430" y="1239"/>
                  <a:pt x="5649" y="892"/>
                  <a:pt x="6893" y="892"/>
                </a:cubicBezTo>
                <a:cubicBezTo>
                  <a:pt x="6980" y="892"/>
                  <a:pt x="7068" y="894"/>
                  <a:pt x="7156" y="897"/>
                </a:cubicBezTo>
                <a:cubicBezTo>
                  <a:pt x="8493" y="949"/>
                  <a:pt x="9775" y="1329"/>
                  <a:pt x="11007" y="2042"/>
                </a:cubicBezTo>
                <a:cubicBezTo>
                  <a:pt x="11683" y="2432"/>
                  <a:pt x="12159" y="2845"/>
                  <a:pt x="12438" y="3290"/>
                </a:cubicBezTo>
                <a:cubicBezTo>
                  <a:pt x="12717" y="3735"/>
                  <a:pt x="12765" y="4184"/>
                  <a:pt x="12582" y="4631"/>
                </a:cubicBezTo>
                <a:cubicBezTo>
                  <a:pt x="12396" y="5083"/>
                  <a:pt x="11962" y="5508"/>
                  <a:pt x="11272" y="5904"/>
                </a:cubicBezTo>
                <a:cubicBezTo>
                  <a:pt x="10652" y="6262"/>
                  <a:pt x="10090" y="6493"/>
                  <a:pt x="9579" y="6597"/>
                </a:cubicBezTo>
                <a:cubicBezTo>
                  <a:pt x="9387" y="6636"/>
                  <a:pt x="9209" y="6655"/>
                  <a:pt x="9047" y="6655"/>
                </a:cubicBezTo>
                <a:cubicBezTo>
                  <a:pt x="8780" y="6655"/>
                  <a:pt x="8554" y="6602"/>
                  <a:pt x="8369" y="6497"/>
                </a:cubicBezTo>
                <a:cubicBezTo>
                  <a:pt x="8193" y="6393"/>
                  <a:pt x="8114" y="6294"/>
                  <a:pt x="8131" y="6194"/>
                </a:cubicBezTo>
                <a:cubicBezTo>
                  <a:pt x="8152" y="6094"/>
                  <a:pt x="8273" y="5979"/>
                  <a:pt x="8493" y="5852"/>
                </a:cubicBezTo>
                <a:lnTo>
                  <a:pt x="11248" y="4262"/>
                </a:lnTo>
                <a:cubicBezTo>
                  <a:pt x="11228" y="4001"/>
                  <a:pt x="11093" y="3724"/>
                  <a:pt x="10851" y="3428"/>
                </a:cubicBezTo>
                <a:cubicBezTo>
                  <a:pt x="10614" y="3135"/>
                  <a:pt x="10297" y="2876"/>
                  <a:pt x="9907" y="2653"/>
                </a:cubicBezTo>
                <a:cubicBezTo>
                  <a:pt x="9003" y="2128"/>
                  <a:pt x="8052" y="1859"/>
                  <a:pt x="7049" y="1835"/>
                </a:cubicBezTo>
                <a:cubicBezTo>
                  <a:pt x="7009" y="1834"/>
                  <a:pt x="6970" y="1834"/>
                  <a:pt x="6930" y="1834"/>
                </a:cubicBezTo>
                <a:cubicBezTo>
                  <a:pt x="5971" y="1834"/>
                  <a:pt x="5073" y="2076"/>
                  <a:pt x="4235" y="2559"/>
                </a:cubicBezTo>
                <a:cubicBezTo>
                  <a:pt x="3532" y="2966"/>
                  <a:pt x="3193" y="3401"/>
                  <a:pt x="3225" y="3869"/>
                </a:cubicBezTo>
                <a:cubicBezTo>
                  <a:pt x="3255" y="4338"/>
                  <a:pt x="3621" y="4779"/>
                  <a:pt x="4328" y="5197"/>
                </a:cubicBezTo>
                <a:cubicBezTo>
                  <a:pt x="4742" y="5435"/>
                  <a:pt x="5187" y="5607"/>
                  <a:pt x="5669" y="5715"/>
                </a:cubicBezTo>
                <a:cubicBezTo>
                  <a:pt x="6024" y="5790"/>
                  <a:pt x="6382" y="5829"/>
                  <a:pt x="6744" y="5829"/>
                </a:cubicBezTo>
                <a:cubicBezTo>
                  <a:pt x="6875" y="5829"/>
                  <a:pt x="7006" y="5824"/>
                  <a:pt x="7138" y="5814"/>
                </a:cubicBezTo>
                <a:lnTo>
                  <a:pt x="7138" y="5814"/>
                </a:lnTo>
                <a:cubicBezTo>
                  <a:pt x="6949" y="6004"/>
                  <a:pt x="6872" y="6204"/>
                  <a:pt x="6914" y="6414"/>
                </a:cubicBezTo>
                <a:cubicBezTo>
                  <a:pt x="6959" y="6621"/>
                  <a:pt x="7135" y="6818"/>
                  <a:pt x="7448" y="7000"/>
                </a:cubicBezTo>
                <a:cubicBezTo>
                  <a:pt x="8004" y="7319"/>
                  <a:pt x="8648" y="7478"/>
                  <a:pt x="9383" y="7478"/>
                </a:cubicBezTo>
                <a:cubicBezTo>
                  <a:pt x="9500" y="7478"/>
                  <a:pt x="9620" y="7474"/>
                  <a:pt x="9742" y="7466"/>
                </a:cubicBezTo>
                <a:cubicBezTo>
                  <a:pt x="10624" y="7407"/>
                  <a:pt x="11521" y="7114"/>
                  <a:pt x="12431" y="6587"/>
                </a:cubicBezTo>
                <a:cubicBezTo>
                  <a:pt x="13289" y="6094"/>
                  <a:pt x="13851" y="5562"/>
                  <a:pt x="14120" y="4990"/>
                </a:cubicBezTo>
                <a:cubicBezTo>
                  <a:pt x="14386" y="4421"/>
                  <a:pt x="14344" y="3835"/>
                  <a:pt x="13986" y="3239"/>
                </a:cubicBezTo>
                <a:cubicBezTo>
                  <a:pt x="13631" y="2639"/>
                  <a:pt x="12961" y="2056"/>
                  <a:pt x="11982" y="1490"/>
                </a:cubicBezTo>
                <a:cubicBezTo>
                  <a:pt x="10934" y="887"/>
                  <a:pt x="9848" y="463"/>
                  <a:pt x="8724" y="218"/>
                </a:cubicBezTo>
                <a:cubicBezTo>
                  <a:pt x="8053" y="74"/>
                  <a:pt x="7379" y="1"/>
                  <a:pt x="67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8"/>
          <p:cNvSpPr/>
          <p:nvPr/>
        </p:nvSpPr>
        <p:spPr>
          <a:xfrm>
            <a:off x="3329194" y="2799598"/>
            <a:ext cx="38636" cy="20284"/>
          </a:xfrm>
          <a:custGeom>
            <a:rect b="b" l="l" r="r" t="t"/>
            <a:pathLst>
              <a:path extrusionOk="0" h="661" w="1259">
                <a:moveTo>
                  <a:pt x="630" y="0"/>
                </a:moveTo>
                <a:cubicBezTo>
                  <a:pt x="483" y="0"/>
                  <a:pt x="337" y="32"/>
                  <a:pt x="225" y="96"/>
                </a:cubicBezTo>
                <a:cubicBezTo>
                  <a:pt x="0" y="224"/>
                  <a:pt x="0" y="434"/>
                  <a:pt x="225" y="565"/>
                </a:cubicBezTo>
                <a:cubicBezTo>
                  <a:pt x="337" y="629"/>
                  <a:pt x="483" y="660"/>
                  <a:pt x="630" y="660"/>
                </a:cubicBezTo>
                <a:cubicBezTo>
                  <a:pt x="776" y="660"/>
                  <a:pt x="923" y="629"/>
                  <a:pt x="1035" y="565"/>
                </a:cubicBezTo>
                <a:cubicBezTo>
                  <a:pt x="1259" y="434"/>
                  <a:pt x="1259" y="224"/>
                  <a:pt x="1035" y="96"/>
                </a:cubicBezTo>
                <a:cubicBezTo>
                  <a:pt x="923" y="32"/>
                  <a:pt x="776" y="0"/>
                  <a:pt x="6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8"/>
          <p:cNvSpPr/>
          <p:nvPr/>
        </p:nvSpPr>
        <p:spPr>
          <a:xfrm>
            <a:off x="3362091" y="2894883"/>
            <a:ext cx="77179" cy="40600"/>
          </a:xfrm>
          <a:custGeom>
            <a:rect b="b" l="l" r="r" t="t"/>
            <a:pathLst>
              <a:path extrusionOk="0" h="1323" w="2515">
                <a:moveTo>
                  <a:pt x="1257" y="0"/>
                </a:moveTo>
                <a:cubicBezTo>
                  <a:pt x="964" y="0"/>
                  <a:pt x="671" y="65"/>
                  <a:pt x="449" y="194"/>
                </a:cubicBezTo>
                <a:cubicBezTo>
                  <a:pt x="1" y="453"/>
                  <a:pt x="1" y="873"/>
                  <a:pt x="449" y="1128"/>
                </a:cubicBezTo>
                <a:cubicBezTo>
                  <a:pt x="671" y="1258"/>
                  <a:pt x="964" y="1323"/>
                  <a:pt x="1257" y="1323"/>
                </a:cubicBezTo>
                <a:cubicBezTo>
                  <a:pt x="1550" y="1323"/>
                  <a:pt x="1844" y="1258"/>
                  <a:pt x="2066" y="1128"/>
                </a:cubicBezTo>
                <a:cubicBezTo>
                  <a:pt x="2515" y="873"/>
                  <a:pt x="2515" y="453"/>
                  <a:pt x="2066" y="194"/>
                </a:cubicBezTo>
                <a:cubicBezTo>
                  <a:pt x="1844" y="65"/>
                  <a:pt x="1550" y="0"/>
                  <a:pt x="12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8"/>
          <p:cNvSpPr/>
          <p:nvPr/>
        </p:nvSpPr>
        <p:spPr>
          <a:xfrm>
            <a:off x="3132825" y="2761085"/>
            <a:ext cx="217145" cy="122320"/>
          </a:xfrm>
          <a:custGeom>
            <a:rect b="b" l="l" r="r" t="t"/>
            <a:pathLst>
              <a:path extrusionOk="0" h="3986" w="7076">
                <a:moveTo>
                  <a:pt x="823" y="0"/>
                </a:moveTo>
                <a:cubicBezTo>
                  <a:pt x="630" y="0"/>
                  <a:pt x="442" y="41"/>
                  <a:pt x="300" y="123"/>
                </a:cubicBezTo>
                <a:cubicBezTo>
                  <a:pt x="0" y="296"/>
                  <a:pt x="17" y="582"/>
                  <a:pt x="334" y="768"/>
                </a:cubicBezTo>
                <a:lnTo>
                  <a:pt x="5662" y="3844"/>
                </a:lnTo>
                <a:cubicBezTo>
                  <a:pt x="5826" y="3939"/>
                  <a:pt x="6038" y="3986"/>
                  <a:pt x="6247" y="3986"/>
                </a:cubicBezTo>
                <a:cubicBezTo>
                  <a:pt x="6441" y="3986"/>
                  <a:pt x="6632" y="3945"/>
                  <a:pt x="6775" y="3861"/>
                </a:cubicBezTo>
                <a:cubicBezTo>
                  <a:pt x="7075" y="3693"/>
                  <a:pt x="7058" y="3403"/>
                  <a:pt x="6741" y="3220"/>
                </a:cubicBezTo>
                <a:lnTo>
                  <a:pt x="1413" y="144"/>
                </a:lnTo>
                <a:cubicBezTo>
                  <a:pt x="1248" y="49"/>
                  <a:pt x="1033" y="0"/>
                  <a:pt x="8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8"/>
          <p:cNvSpPr/>
          <p:nvPr/>
        </p:nvSpPr>
        <p:spPr>
          <a:xfrm>
            <a:off x="1221668" y="776985"/>
            <a:ext cx="1629598" cy="2123391"/>
          </a:xfrm>
          <a:custGeom>
            <a:rect b="b" l="l" r="r" t="t"/>
            <a:pathLst>
              <a:path extrusionOk="0" h="69194" w="53103">
                <a:moveTo>
                  <a:pt x="50153" y="0"/>
                </a:moveTo>
                <a:cubicBezTo>
                  <a:pt x="49811" y="0"/>
                  <a:pt x="49470" y="76"/>
                  <a:pt x="49210" y="228"/>
                </a:cubicBezTo>
                <a:lnTo>
                  <a:pt x="945" y="28092"/>
                </a:lnTo>
                <a:cubicBezTo>
                  <a:pt x="424" y="28391"/>
                  <a:pt x="0" y="29126"/>
                  <a:pt x="0" y="29726"/>
                </a:cubicBezTo>
                <a:lnTo>
                  <a:pt x="4" y="66723"/>
                </a:lnTo>
                <a:cubicBezTo>
                  <a:pt x="4" y="67320"/>
                  <a:pt x="427" y="68058"/>
                  <a:pt x="945" y="68354"/>
                </a:cubicBezTo>
                <a:lnTo>
                  <a:pt x="2011" y="68972"/>
                </a:lnTo>
                <a:cubicBezTo>
                  <a:pt x="2269" y="69120"/>
                  <a:pt x="2610" y="69194"/>
                  <a:pt x="2952" y="69194"/>
                </a:cubicBezTo>
                <a:cubicBezTo>
                  <a:pt x="3294" y="69194"/>
                  <a:pt x="3636" y="69120"/>
                  <a:pt x="3896" y="68972"/>
                </a:cubicBezTo>
                <a:lnTo>
                  <a:pt x="52158" y="41105"/>
                </a:lnTo>
                <a:cubicBezTo>
                  <a:pt x="52679" y="40804"/>
                  <a:pt x="53102" y="40070"/>
                  <a:pt x="53102" y="39470"/>
                </a:cubicBezTo>
                <a:lnTo>
                  <a:pt x="53102" y="2472"/>
                </a:lnTo>
                <a:cubicBezTo>
                  <a:pt x="53102" y="1872"/>
                  <a:pt x="52682" y="1142"/>
                  <a:pt x="52158" y="842"/>
                </a:cubicBezTo>
                <a:lnTo>
                  <a:pt x="51096" y="228"/>
                </a:lnTo>
                <a:cubicBezTo>
                  <a:pt x="50835" y="76"/>
                  <a:pt x="50494" y="0"/>
                  <a:pt x="501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8"/>
          <p:cNvSpPr/>
          <p:nvPr/>
        </p:nvSpPr>
        <p:spPr>
          <a:xfrm>
            <a:off x="1230138" y="795827"/>
            <a:ext cx="1599709" cy="864927"/>
          </a:xfrm>
          <a:custGeom>
            <a:rect b="b" l="l" r="r" t="t"/>
            <a:pathLst>
              <a:path extrusionOk="0" h="28185" w="52129">
                <a:moveTo>
                  <a:pt x="51493" y="1"/>
                </a:moveTo>
                <a:lnTo>
                  <a:pt x="51882" y="228"/>
                </a:lnTo>
                <a:cubicBezTo>
                  <a:pt x="51967" y="276"/>
                  <a:pt x="52049" y="334"/>
                  <a:pt x="52128" y="402"/>
                </a:cubicBezTo>
                <a:lnTo>
                  <a:pt x="52128" y="402"/>
                </a:lnTo>
                <a:cubicBezTo>
                  <a:pt x="52049" y="334"/>
                  <a:pt x="51968" y="276"/>
                  <a:pt x="51886" y="224"/>
                </a:cubicBezTo>
                <a:lnTo>
                  <a:pt x="51493" y="1"/>
                </a:lnTo>
                <a:close/>
                <a:moveTo>
                  <a:pt x="417" y="27664"/>
                </a:moveTo>
                <a:lnTo>
                  <a:pt x="417" y="27664"/>
                </a:lnTo>
                <a:cubicBezTo>
                  <a:pt x="258" y="27806"/>
                  <a:pt x="113" y="27984"/>
                  <a:pt x="0" y="28184"/>
                </a:cubicBezTo>
                <a:cubicBezTo>
                  <a:pt x="113" y="27988"/>
                  <a:pt x="258" y="27806"/>
                  <a:pt x="417" y="2766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8"/>
          <p:cNvSpPr/>
          <p:nvPr/>
        </p:nvSpPr>
        <p:spPr>
          <a:xfrm>
            <a:off x="1230138" y="776985"/>
            <a:ext cx="1612659" cy="931059"/>
          </a:xfrm>
          <a:custGeom>
            <a:rect b="b" l="l" r="r" t="t"/>
            <a:pathLst>
              <a:path extrusionOk="0" h="30340" w="52551">
                <a:moveTo>
                  <a:pt x="49876" y="1"/>
                </a:moveTo>
                <a:cubicBezTo>
                  <a:pt x="49723" y="1"/>
                  <a:pt x="49572" y="15"/>
                  <a:pt x="49427" y="45"/>
                </a:cubicBezTo>
                <a:cubicBezTo>
                  <a:pt x="49247" y="83"/>
                  <a:pt x="49079" y="145"/>
                  <a:pt x="48934" y="228"/>
                </a:cubicBezTo>
                <a:lnTo>
                  <a:pt x="669" y="28092"/>
                </a:lnTo>
                <a:cubicBezTo>
                  <a:pt x="583" y="28143"/>
                  <a:pt x="497" y="28205"/>
                  <a:pt x="417" y="28278"/>
                </a:cubicBezTo>
                <a:cubicBezTo>
                  <a:pt x="258" y="28419"/>
                  <a:pt x="113" y="28598"/>
                  <a:pt x="0" y="28798"/>
                </a:cubicBezTo>
                <a:lnTo>
                  <a:pt x="2679" y="30339"/>
                </a:lnTo>
                <a:lnTo>
                  <a:pt x="52551" y="1546"/>
                </a:lnTo>
                <a:cubicBezTo>
                  <a:pt x="52438" y="1345"/>
                  <a:pt x="52293" y="1162"/>
                  <a:pt x="52131" y="1018"/>
                </a:cubicBezTo>
                <a:cubicBezTo>
                  <a:pt x="52051" y="949"/>
                  <a:pt x="51968" y="890"/>
                  <a:pt x="51882" y="842"/>
                </a:cubicBezTo>
                <a:lnTo>
                  <a:pt x="51493" y="615"/>
                </a:lnTo>
                <a:lnTo>
                  <a:pt x="50816" y="228"/>
                </a:lnTo>
                <a:cubicBezTo>
                  <a:pt x="50658" y="135"/>
                  <a:pt x="50465" y="69"/>
                  <a:pt x="50261" y="35"/>
                </a:cubicBezTo>
                <a:cubicBezTo>
                  <a:pt x="50137" y="11"/>
                  <a:pt x="50006" y="1"/>
                  <a:pt x="4987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8"/>
          <p:cNvSpPr/>
          <p:nvPr/>
        </p:nvSpPr>
        <p:spPr>
          <a:xfrm>
            <a:off x="1221668" y="1689201"/>
            <a:ext cx="16541" cy="1174932"/>
          </a:xfrm>
          <a:custGeom>
            <a:rect b="b" l="l" r="r" t="t"/>
            <a:pathLst>
              <a:path extrusionOk="0" h="38287" w="539">
                <a:moveTo>
                  <a:pt x="0" y="0"/>
                </a:moveTo>
                <a:lnTo>
                  <a:pt x="0" y="36994"/>
                </a:lnTo>
                <a:cubicBezTo>
                  <a:pt x="0" y="37428"/>
                  <a:pt x="221" y="37928"/>
                  <a:pt x="538" y="38286"/>
                </a:cubicBezTo>
                <a:cubicBezTo>
                  <a:pt x="221" y="37928"/>
                  <a:pt x="4" y="37425"/>
                  <a:pt x="4" y="36997"/>
                </a:cubicBez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8"/>
          <p:cNvSpPr/>
          <p:nvPr/>
        </p:nvSpPr>
        <p:spPr>
          <a:xfrm>
            <a:off x="1221668" y="1660723"/>
            <a:ext cx="113452" cy="1239591"/>
          </a:xfrm>
          <a:custGeom>
            <a:rect b="b" l="l" r="r" t="t"/>
            <a:pathLst>
              <a:path extrusionOk="0" h="40394" w="3697">
                <a:moveTo>
                  <a:pt x="276" y="0"/>
                </a:moveTo>
                <a:cubicBezTo>
                  <a:pt x="107" y="293"/>
                  <a:pt x="0" y="628"/>
                  <a:pt x="0" y="928"/>
                </a:cubicBezTo>
                <a:lnTo>
                  <a:pt x="4" y="37925"/>
                </a:lnTo>
                <a:cubicBezTo>
                  <a:pt x="4" y="38353"/>
                  <a:pt x="221" y="38856"/>
                  <a:pt x="538" y="39214"/>
                </a:cubicBezTo>
                <a:cubicBezTo>
                  <a:pt x="662" y="39353"/>
                  <a:pt x="800" y="39473"/>
                  <a:pt x="945" y="39556"/>
                </a:cubicBezTo>
                <a:lnTo>
                  <a:pt x="1987" y="40159"/>
                </a:lnTo>
                <a:lnTo>
                  <a:pt x="2011" y="40174"/>
                </a:lnTo>
                <a:cubicBezTo>
                  <a:pt x="2090" y="40218"/>
                  <a:pt x="2176" y="40256"/>
                  <a:pt x="2269" y="40287"/>
                </a:cubicBezTo>
                <a:cubicBezTo>
                  <a:pt x="2390" y="40328"/>
                  <a:pt x="2517" y="40360"/>
                  <a:pt x="2655" y="40377"/>
                </a:cubicBezTo>
                <a:cubicBezTo>
                  <a:pt x="2752" y="40390"/>
                  <a:pt x="2848" y="40394"/>
                  <a:pt x="2948" y="40394"/>
                </a:cubicBezTo>
                <a:cubicBezTo>
                  <a:pt x="3100" y="40394"/>
                  <a:pt x="3255" y="40380"/>
                  <a:pt x="3400" y="40349"/>
                </a:cubicBezTo>
                <a:cubicBezTo>
                  <a:pt x="3465" y="40336"/>
                  <a:pt x="3527" y="40318"/>
                  <a:pt x="3583" y="40301"/>
                </a:cubicBezTo>
                <a:cubicBezTo>
                  <a:pt x="3624" y="40287"/>
                  <a:pt x="3658" y="40274"/>
                  <a:pt x="3696" y="40256"/>
                </a:cubicBezTo>
                <a:lnTo>
                  <a:pt x="3696" y="40256"/>
                </a:lnTo>
                <a:cubicBezTo>
                  <a:pt x="3613" y="40287"/>
                  <a:pt x="3538" y="40301"/>
                  <a:pt x="3469" y="40301"/>
                </a:cubicBezTo>
                <a:cubicBezTo>
                  <a:pt x="3386" y="40301"/>
                  <a:pt x="3311" y="40280"/>
                  <a:pt x="3244" y="40249"/>
                </a:cubicBezTo>
                <a:cubicBezTo>
                  <a:pt x="3066" y="40153"/>
                  <a:pt x="2955" y="39938"/>
                  <a:pt x="2955" y="39628"/>
                </a:cubicBezTo>
                <a:lnTo>
                  <a:pt x="2955" y="2631"/>
                </a:lnTo>
                <a:cubicBezTo>
                  <a:pt x="2955" y="2245"/>
                  <a:pt x="3152" y="1948"/>
                  <a:pt x="3445" y="1828"/>
                </a:cubicBezTo>
                <a:lnTo>
                  <a:pt x="2955" y="1541"/>
                </a:lnTo>
                <a:lnTo>
                  <a:pt x="27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8"/>
          <p:cNvSpPr/>
          <p:nvPr/>
        </p:nvSpPr>
        <p:spPr>
          <a:xfrm>
            <a:off x="1312319" y="827251"/>
            <a:ext cx="1538947" cy="2068614"/>
          </a:xfrm>
          <a:custGeom>
            <a:rect b="b" l="l" r="r" t="t"/>
            <a:pathLst>
              <a:path extrusionOk="0" h="67409" w="50149">
                <a:moveTo>
                  <a:pt x="49925" y="0"/>
                </a:moveTo>
                <a:lnTo>
                  <a:pt x="30254" y="30136"/>
                </a:lnTo>
                <a:lnTo>
                  <a:pt x="26664" y="35636"/>
                </a:lnTo>
                <a:cubicBezTo>
                  <a:pt x="25978" y="36687"/>
                  <a:pt x="24820" y="37284"/>
                  <a:pt x="23620" y="37284"/>
                </a:cubicBezTo>
                <a:cubicBezTo>
                  <a:pt x="23196" y="37284"/>
                  <a:pt x="22768" y="37208"/>
                  <a:pt x="22351" y="37053"/>
                </a:cubicBezTo>
                <a:lnTo>
                  <a:pt x="1" y="28701"/>
                </a:lnTo>
                <a:lnTo>
                  <a:pt x="19134" y="37150"/>
                </a:lnTo>
                <a:lnTo>
                  <a:pt x="1" y="66172"/>
                </a:lnTo>
                <a:lnTo>
                  <a:pt x="1" y="66788"/>
                </a:lnTo>
                <a:cubicBezTo>
                  <a:pt x="1" y="67098"/>
                  <a:pt x="112" y="67313"/>
                  <a:pt x="290" y="67409"/>
                </a:cubicBezTo>
                <a:lnTo>
                  <a:pt x="19227" y="37188"/>
                </a:lnTo>
                <a:lnTo>
                  <a:pt x="22196" y="38501"/>
                </a:lnTo>
                <a:cubicBezTo>
                  <a:pt x="22671" y="38711"/>
                  <a:pt x="23168" y="38811"/>
                  <a:pt x="23661" y="38811"/>
                </a:cubicBezTo>
                <a:cubicBezTo>
                  <a:pt x="24882" y="38811"/>
                  <a:pt x="26061" y="38194"/>
                  <a:pt x="26744" y="37101"/>
                </a:cubicBezTo>
                <a:lnTo>
                  <a:pt x="30916" y="30429"/>
                </a:lnTo>
                <a:lnTo>
                  <a:pt x="49856" y="38791"/>
                </a:lnTo>
                <a:cubicBezTo>
                  <a:pt x="50032" y="38491"/>
                  <a:pt x="50145" y="38152"/>
                  <a:pt x="50148" y="37850"/>
                </a:cubicBezTo>
                <a:lnTo>
                  <a:pt x="30967" y="30343"/>
                </a:lnTo>
                <a:lnTo>
                  <a:pt x="49925" y="4"/>
                </a:lnTo>
                <a:lnTo>
                  <a:pt x="4992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8"/>
          <p:cNvSpPr/>
          <p:nvPr/>
        </p:nvSpPr>
        <p:spPr>
          <a:xfrm>
            <a:off x="956160" y="1368118"/>
            <a:ext cx="525830" cy="678194"/>
          </a:xfrm>
          <a:custGeom>
            <a:rect b="b" l="l" r="r" t="t"/>
            <a:pathLst>
              <a:path extrusionOk="0" h="22100" w="17135">
                <a:moveTo>
                  <a:pt x="11718" y="1"/>
                </a:moveTo>
                <a:cubicBezTo>
                  <a:pt x="10631" y="1"/>
                  <a:pt x="9404" y="355"/>
                  <a:pt x="8104" y="1105"/>
                </a:cubicBezTo>
                <a:cubicBezTo>
                  <a:pt x="3632" y="3687"/>
                  <a:pt x="1" y="9973"/>
                  <a:pt x="1" y="15139"/>
                </a:cubicBezTo>
                <a:cubicBezTo>
                  <a:pt x="1" y="17721"/>
                  <a:pt x="908" y="19531"/>
                  <a:pt x="2367" y="20379"/>
                </a:cubicBezTo>
                <a:lnTo>
                  <a:pt x="2367" y="20383"/>
                </a:lnTo>
                <a:lnTo>
                  <a:pt x="2373" y="20386"/>
                </a:lnTo>
                <a:lnTo>
                  <a:pt x="2377" y="20386"/>
                </a:lnTo>
                <a:lnTo>
                  <a:pt x="5376" y="22100"/>
                </a:lnTo>
                <a:lnTo>
                  <a:pt x="6094" y="20900"/>
                </a:lnTo>
                <a:cubicBezTo>
                  <a:pt x="6835" y="20731"/>
                  <a:pt x="7604" y="20465"/>
                  <a:pt x="8417" y="19997"/>
                </a:cubicBezTo>
                <a:cubicBezTo>
                  <a:pt x="12894" y="17411"/>
                  <a:pt x="16521" y="11128"/>
                  <a:pt x="16521" y="5960"/>
                </a:cubicBezTo>
                <a:cubicBezTo>
                  <a:pt x="16521" y="5194"/>
                  <a:pt x="16417" y="4518"/>
                  <a:pt x="16269" y="3891"/>
                </a:cubicBezTo>
                <a:lnTo>
                  <a:pt x="17135" y="2439"/>
                </a:lnTo>
                <a:lnTo>
                  <a:pt x="13838" y="536"/>
                </a:lnTo>
                <a:lnTo>
                  <a:pt x="13834" y="536"/>
                </a:lnTo>
                <a:lnTo>
                  <a:pt x="13804" y="519"/>
                </a:lnTo>
                <a:lnTo>
                  <a:pt x="13800" y="522"/>
                </a:lnTo>
                <a:cubicBezTo>
                  <a:pt x="13193" y="180"/>
                  <a:pt x="12491" y="1"/>
                  <a:pt x="117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8"/>
          <p:cNvSpPr/>
          <p:nvPr/>
        </p:nvSpPr>
        <p:spPr>
          <a:xfrm>
            <a:off x="1052366" y="1423202"/>
            <a:ext cx="497322" cy="642228"/>
          </a:xfrm>
          <a:custGeom>
            <a:rect b="b" l="l" r="r" t="t"/>
            <a:pathLst>
              <a:path extrusionOk="0" h="20928" w="16206">
                <a:moveTo>
                  <a:pt x="11722" y="0"/>
                </a:moveTo>
                <a:cubicBezTo>
                  <a:pt x="10633" y="0"/>
                  <a:pt x="9404" y="356"/>
                  <a:pt x="8103" y="1106"/>
                </a:cubicBezTo>
                <a:cubicBezTo>
                  <a:pt x="3627" y="3689"/>
                  <a:pt x="0" y="9975"/>
                  <a:pt x="0" y="15144"/>
                </a:cubicBezTo>
                <a:cubicBezTo>
                  <a:pt x="0" y="18808"/>
                  <a:pt x="1826" y="20928"/>
                  <a:pt x="4486" y="20928"/>
                </a:cubicBezTo>
                <a:cubicBezTo>
                  <a:pt x="5575" y="20928"/>
                  <a:pt x="6803" y="20573"/>
                  <a:pt x="8103" y="19822"/>
                </a:cubicBezTo>
                <a:cubicBezTo>
                  <a:pt x="12579" y="17236"/>
                  <a:pt x="16206" y="10954"/>
                  <a:pt x="16206" y="5785"/>
                </a:cubicBezTo>
                <a:cubicBezTo>
                  <a:pt x="16206" y="2119"/>
                  <a:pt x="14380" y="0"/>
                  <a:pt x="11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8"/>
          <p:cNvSpPr/>
          <p:nvPr/>
        </p:nvSpPr>
        <p:spPr>
          <a:xfrm>
            <a:off x="1221454" y="1601435"/>
            <a:ext cx="130176" cy="304543"/>
          </a:xfrm>
          <a:custGeom>
            <a:rect b="b" l="l" r="r" t="t"/>
            <a:pathLst>
              <a:path extrusionOk="0" h="9924" w="4242">
                <a:moveTo>
                  <a:pt x="4065" y="1"/>
                </a:moveTo>
                <a:cubicBezTo>
                  <a:pt x="4024" y="1"/>
                  <a:pt x="3979" y="15"/>
                  <a:pt x="3931" y="43"/>
                </a:cubicBezTo>
                <a:lnTo>
                  <a:pt x="3035" y="560"/>
                </a:lnTo>
                <a:cubicBezTo>
                  <a:pt x="2955" y="605"/>
                  <a:pt x="2886" y="670"/>
                  <a:pt x="2821" y="757"/>
                </a:cubicBezTo>
                <a:cubicBezTo>
                  <a:pt x="2755" y="843"/>
                  <a:pt x="2693" y="929"/>
                  <a:pt x="2631" y="1019"/>
                </a:cubicBezTo>
                <a:lnTo>
                  <a:pt x="132" y="4732"/>
                </a:lnTo>
                <a:cubicBezTo>
                  <a:pt x="62" y="4835"/>
                  <a:pt x="24" y="4936"/>
                  <a:pt x="11" y="5042"/>
                </a:cubicBezTo>
                <a:cubicBezTo>
                  <a:pt x="0" y="5146"/>
                  <a:pt x="21" y="5222"/>
                  <a:pt x="76" y="5270"/>
                </a:cubicBezTo>
                <a:lnTo>
                  <a:pt x="617" y="5742"/>
                </a:lnTo>
                <a:cubicBezTo>
                  <a:pt x="651" y="5768"/>
                  <a:pt x="689" y="5780"/>
                  <a:pt x="729" y="5780"/>
                </a:cubicBezTo>
                <a:cubicBezTo>
                  <a:pt x="760" y="5780"/>
                  <a:pt x="793" y="5773"/>
                  <a:pt x="828" y="5760"/>
                </a:cubicBezTo>
                <a:cubicBezTo>
                  <a:pt x="910" y="5725"/>
                  <a:pt x="983" y="5660"/>
                  <a:pt x="1055" y="5556"/>
                </a:cubicBezTo>
                <a:lnTo>
                  <a:pt x="2686" y="3139"/>
                </a:lnTo>
                <a:lnTo>
                  <a:pt x="2686" y="9700"/>
                </a:lnTo>
                <a:cubicBezTo>
                  <a:pt x="2686" y="9801"/>
                  <a:pt x="2718" y="9866"/>
                  <a:pt x="2780" y="9901"/>
                </a:cubicBezTo>
                <a:cubicBezTo>
                  <a:pt x="2806" y="9916"/>
                  <a:pt x="2835" y="9924"/>
                  <a:pt x="2866" y="9924"/>
                </a:cubicBezTo>
                <a:cubicBezTo>
                  <a:pt x="2906" y="9924"/>
                  <a:pt x="2951" y="9910"/>
                  <a:pt x="3000" y="9880"/>
                </a:cubicBezTo>
                <a:lnTo>
                  <a:pt x="3931" y="9342"/>
                </a:lnTo>
                <a:cubicBezTo>
                  <a:pt x="4013" y="9294"/>
                  <a:pt x="4086" y="9218"/>
                  <a:pt x="4148" y="9111"/>
                </a:cubicBezTo>
                <a:cubicBezTo>
                  <a:pt x="4210" y="9005"/>
                  <a:pt x="4241" y="8904"/>
                  <a:pt x="4241" y="8804"/>
                </a:cubicBezTo>
                <a:lnTo>
                  <a:pt x="4241" y="222"/>
                </a:lnTo>
                <a:cubicBezTo>
                  <a:pt x="4241" y="122"/>
                  <a:pt x="4210" y="56"/>
                  <a:pt x="4148" y="23"/>
                </a:cubicBezTo>
                <a:cubicBezTo>
                  <a:pt x="4122" y="8"/>
                  <a:pt x="4095" y="1"/>
                  <a:pt x="4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8"/>
          <p:cNvSpPr/>
          <p:nvPr/>
        </p:nvSpPr>
        <p:spPr>
          <a:xfrm>
            <a:off x="3517093" y="2609612"/>
            <a:ext cx="214107" cy="123333"/>
          </a:xfrm>
          <a:custGeom>
            <a:rect b="b" l="l" r="r" t="t"/>
            <a:pathLst>
              <a:path extrusionOk="0" h="4019" w="6977">
                <a:moveTo>
                  <a:pt x="3485" y="0"/>
                </a:moveTo>
                <a:cubicBezTo>
                  <a:pt x="2595" y="0"/>
                  <a:pt x="1704" y="196"/>
                  <a:pt x="1025" y="587"/>
                </a:cubicBezTo>
                <a:cubicBezTo>
                  <a:pt x="591" y="839"/>
                  <a:pt x="298" y="1139"/>
                  <a:pt x="139" y="1456"/>
                </a:cubicBezTo>
                <a:lnTo>
                  <a:pt x="4" y="1456"/>
                </a:lnTo>
                <a:lnTo>
                  <a:pt x="4" y="2001"/>
                </a:lnTo>
                <a:cubicBezTo>
                  <a:pt x="1" y="2518"/>
                  <a:pt x="343" y="3035"/>
                  <a:pt x="1025" y="3432"/>
                </a:cubicBezTo>
                <a:cubicBezTo>
                  <a:pt x="1704" y="3823"/>
                  <a:pt x="2595" y="4019"/>
                  <a:pt x="3485" y="4019"/>
                </a:cubicBezTo>
                <a:cubicBezTo>
                  <a:pt x="4376" y="4019"/>
                  <a:pt x="5266" y="3823"/>
                  <a:pt x="5946" y="3432"/>
                </a:cubicBezTo>
                <a:cubicBezTo>
                  <a:pt x="6638" y="3032"/>
                  <a:pt x="6976" y="2508"/>
                  <a:pt x="6966" y="1984"/>
                </a:cubicBezTo>
                <a:lnTo>
                  <a:pt x="6966" y="1456"/>
                </a:lnTo>
                <a:lnTo>
                  <a:pt x="6831" y="1456"/>
                </a:lnTo>
                <a:cubicBezTo>
                  <a:pt x="6673" y="1139"/>
                  <a:pt x="6380" y="839"/>
                  <a:pt x="5946" y="587"/>
                </a:cubicBezTo>
                <a:cubicBezTo>
                  <a:pt x="5266" y="196"/>
                  <a:pt x="4376" y="0"/>
                  <a:pt x="34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8"/>
          <p:cNvSpPr/>
          <p:nvPr/>
        </p:nvSpPr>
        <p:spPr>
          <a:xfrm>
            <a:off x="3506752" y="2592580"/>
            <a:ext cx="234606" cy="123425"/>
          </a:xfrm>
          <a:custGeom>
            <a:rect b="b" l="l" r="r" t="t"/>
            <a:pathLst>
              <a:path extrusionOk="0" h="4022" w="7645">
                <a:moveTo>
                  <a:pt x="3822" y="1"/>
                </a:moveTo>
                <a:cubicBezTo>
                  <a:pt x="2932" y="1"/>
                  <a:pt x="2041" y="197"/>
                  <a:pt x="1362" y="591"/>
                </a:cubicBezTo>
                <a:cubicBezTo>
                  <a:pt x="0" y="1377"/>
                  <a:pt x="0" y="2649"/>
                  <a:pt x="1362" y="3432"/>
                </a:cubicBezTo>
                <a:cubicBezTo>
                  <a:pt x="2041" y="3825"/>
                  <a:pt x="2932" y="4022"/>
                  <a:pt x="3822" y="4022"/>
                </a:cubicBezTo>
                <a:cubicBezTo>
                  <a:pt x="4713" y="4022"/>
                  <a:pt x="5603" y="3825"/>
                  <a:pt x="6283" y="3432"/>
                </a:cubicBezTo>
                <a:cubicBezTo>
                  <a:pt x="7644" y="2649"/>
                  <a:pt x="7644" y="1373"/>
                  <a:pt x="6283" y="591"/>
                </a:cubicBezTo>
                <a:cubicBezTo>
                  <a:pt x="5603" y="197"/>
                  <a:pt x="4713" y="1"/>
                  <a:pt x="3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8"/>
          <p:cNvSpPr/>
          <p:nvPr/>
        </p:nvSpPr>
        <p:spPr>
          <a:xfrm>
            <a:off x="3596574" y="2012433"/>
            <a:ext cx="55053" cy="650483"/>
          </a:xfrm>
          <a:custGeom>
            <a:rect b="b" l="l" r="r" t="t"/>
            <a:pathLst>
              <a:path extrusionOk="0" h="21197" w="1794">
                <a:moveTo>
                  <a:pt x="0" y="1"/>
                </a:moveTo>
                <a:lnTo>
                  <a:pt x="0" y="20678"/>
                </a:lnTo>
                <a:cubicBezTo>
                  <a:pt x="0" y="20810"/>
                  <a:pt x="87" y="20944"/>
                  <a:pt x="263" y="21044"/>
                </a:cubicBezTo>
                <a:cubicBezTo>
                  <a:pt x="437" y="21146"/>
                  <a:pt x="666" y="21197"/>
                  <a:pt x="895" y="21197"/>
                </a:cubicBezTo>
                <a:cubicBezTo>
                  <a:pt x="1124" y="21197"/>
                  <a:pt x="1354" y="21146"/>
                  <a:pt x="1528" y="21044"/>
                </a:cubicBezTo>
                <a:cubicBezTo>
                  <a:pt x="1704" y="20944"/>
                  <a:pt x="1790" y="20810"/>
                  <a:pt x="1790" y="20678"/>
                </a:cubicBezTo>
                <a:lnTo>
                  <a:pt x="17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8"/>
          <p:cNvSpPr/>
          <p:nvPr/>
        </p:nvSpPr>
        <p:spPr>
          <a:xfrm>
            <a:off x="3596574" y="2081848"/>
            <a:ext cx="55053" cy="51555"/>
          </a:xfrm>
          <a:custGeom>
            <a:rect b="b" l="l" r="r" t="t"/>
            <a:pathLst>
              <a:path extrusionOk="0" h="1680" w="1794">
                <a:moveTo>
                  <a:pt x="0" y="0"/>
                </a:moveTo>
                <a:lnTo>
                  <a:pt x="0" y="649"/>
                </a:lnTo>
                <a:lnTo>
                  <a:pt x="1790" y="1679"/>
                </a:lnTo>
                <a:lnTo>
                  <a:pt x="1793" y="1038"/>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8"/>
          <p:cNvSpPr/>
          <p:nvPr/>
        </p:nvSpPr>
        <p:spPr>
          <a:xfrm>
            <a:off x="3398732" y="1620124"/>
            <a:ext cx="548938" cy="563116"/>
          </a:xfrm>
          <a:custGeom>
            <a:rect b="b" l="l" r="r" t="t"/>
            <a:pathLst>
              <a:path extrusionOk="0" h="18350" w="17888">
                <a:moveTo>
                  <a:pt x="4734" y="0"/>
                </a:moveTo>
                <a:cubicBezTo>
                  <a:pt x="4308" y="0"/>
                  <a:pt x="3833" y="137"/>
                  <a:pt x="3331" y="427"/>
                </a:cubicBezTo>
                <a:cubicBezTo>
                  <a:pt x="1493" y="1489"/>
                  <a:pt x="0" y="4182"/>
                  <a:pt x="0" y="6448"/>
                </a:cubicBezTo>
                <a:lnTo>
                  <a:pt x="0" y="10978"/>
                </a:lnTo>
                <a:cubicBezTo>
                  <a:pt x="0" y="11164"/>
                  <a:pt x="134" y="11395"/>
                  <a:pt x="296" y="11488"/>
                </a:cubicBezTo>
                <a:lnTo>
                  <a:pt x="12040" y="18277"/>
                </a:lnTo>
                <a:cubicBezTo>
                  <a:pt x="12123" y="18326"/>
                  <a:pt x="12230" y="18350"/>
                  <a:pt x="12337" y="18350"/>
                </a:cubicBezTo>
                <a:cubicBezTo>
                  <a:pt x="12354" y="18350"/>
                  <a:pt x="12371" y="18350"/>
                  <a:pt x="12389" y="18346"/>
                </a:cubicBezTo>
                <a:lnTo>
                  <a:pt x="12678" y="17764"/>
                </a:lnTo>
                <a:lnTo>
                  <a:pt x="15316" y="12478"/>
                </a:lnTo>
                <a:lnTo>
                  <a:pt x="16095" y="10916"/>
                </a:lnTo>
                <a:lnTo>
                  <a:pt x="17733" y="7627"/>
                </a:lnTo>
                <a:lnTo>
                  <a:pt x="17888" y="7320"/>
                </a:lnTo>
                <a:lnTo>
                  <a:pt x="5589" y="210"/>
                </a:lnTo>
                <a:lnTo>
                  <a:pt x="5586" y="216"/>
                </a:lnTo>
                <a:cubicBezTo>
                  <a:pt x="5334" y="74"/>
                  <a:pt x="5047" y="0"/>
                  <a:pt x="4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8"/>
          <p:cNvSpPr/>
          <p:nvPr/>
        </p:nvSpPr>
        <p:spPr>
          <a:xfrm>
            <a:off x="3773825" y="1852029"/>
            <a:ext cx="124223" cy="331210"/>
          </a:xfrm>
          <a:custGeom>
            <a:rect b="b" l="l" r="r" t="t"/>
            <a:pathLst>
              <a:path extrusionOk="0" h="10793" w="4048">
                <a:moveTo>
                  <a:pt x="3444" y="0"/>
                </a:moveTo>
                <a:cubicBezTo>
                  <a:pt x="2703" y="277"/>
                  <a:pt x="0" y="2507"/>
                  <a:pt x="0" y="6020"/>
                </a:cubicBezTo>
                <a:cubicBezTo>
                  <a:pt x="0" y="8972"/>
                  <a:pt x="4" y="10506"/>
                  <a:pt x="7" y="10782"/>
                </a:cubicBezTo>
                <a:cubicBezTo>
                  <a:pt x="42" y="10789"/>
                  <a:pt x="79" y="10793"/>
                  <a:pt x="114" y="10793"/>
                </a:cubicBezTo>
                <a:cubicBezTo>
                  <a:pt x="131" y="10793"/>
                  <a:pt x="148" y="10793"/>
                  <a:pt x="166" y="10789"/>
                </a:cubicBezTo>
                <a:lnTo>
                  <a:pt x="455" y="10207"/>
                </a:lnTo>
                <a:lnTo>
                  <a:pt x="3093" y="4921"/>
                </a:lnTo>
                <a:lnTo>
                  <a:pt x="3872" y="3359"/>
                </a:lnTo>
                <a:lnTo>
                  <a:pt x="4048" y="3000"/>
                </a:lnTo>
                <a:lnTo>
                  <a:pt x="34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8"/>
          <p:cNvSpPr/>
          <p:nvPr/>
        </p:nvSpPr>
        <p:spPr>
          <a:xfrm>
            <a:off x="3777293" y="1959650"/>
            <a:ext cx="200850" cy="223589"/>
          </a:xfrm>
          <a:custGeom>
            <a:rect b="b" l="l" r="r" t="t"/>
            <a:pathLst>
              <a:path extrusionOk="0" h="7286" w="6545">
                <a:moveTo>
                  <a:pt x="529" y="0"/>
                </a:moveTo>
                <a:cubicBezTo>
                  <a:pt x="198" y="831"/>
                  <a:pt x="1" y="1700"/>
                  <a:pt x="1" y="2513"/>
                </a:cubicBezTo>
                <a:lnTo>
                  <a:pt x="1" y="7286"/>
                </a:lnTo>
                <a:cubicBezTo>
                  <a:pt x="18" y="7286"/>
                  <a:pt x="35" y="7286"/>
                  <a:pt x="53" y="7282"/>
                </a:cubicBezTo>
                <a:cubicBezTo>
                  <a:pt x="142" y="7275"/>
                  <a:pt x="228" y="7254"/>
                  <a:pt x="297" y="7213"/>
                </a:cubicBezTo>
                <a:lnTo>
                  <a:pt x="6363" y="3710"/>
                </a:lnTo>
                <a:cubicBezTo>
                  <a:pt x="6373" y="3707"/>
                  <a:pt x="6383" y="3700"/>
                  <a:pt x="6393" y="3693"/>
                </a:cubicBezTo>
                <a:cubicBezTo>
                  <a:pt x="6452" y="3655"/>
                  <a:pt x="6493" y="3613"/>
                  <a:pt x="6517" y="3576"/>
                </a:cubicBezTo>
                <a:lnTo>
                  <a:pt x="6517" y="3572"/>
                </a:lnTo>
                <a:cubicBezTo>
                  <a:pt x="6545" y="3521"/>
                  <a:pt x="6538" y="3473"/>
                  <a:pt x="6490" y="3441"/>
                </a:cubicBezTo>
                <a:cubicBezTo>
                  <a:pt x="6393" y="3386"/>
                  <a:pt x="6317" y="3344"/>
                  <a:pt x="6317" y="3344"/>
                </a:cubicBezTo>
                <a:lnTo>
                  <a:pt x="2980" y="1414"/>
                </a:lnTo>
                <a:lnTo>
                  <a:pt x="828" y="172"/>
                </a:lnTo>
                <a:lnTo>
                  <a:pt x="5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8"/>
          <p:cNvSpPr/>
          <p:nvPr/>
        </p:nvSpPr>
        <p:spPr>
          <a:xfrm>
            <a:off x="3777293" y="1838864"/>
            <a:ext cx="204348" cy="344375"/>
          </a:xfrm>
          <a:custGeom>
            <a:rect b="b" l="l" r="r" t="t"/>
            <a:pathLst>
              <a:path extrusionOk="0" h="11222" w="6659">
                <a:moveTo>
                  <a:pt x="4745" y="343"/>
                </a:moveTo>
                <a:cubicBezTo>
                  <a:pt x="4986" y="343"/>
                  <a:pt x="5204" y="395"/>
                  <a:pt x="5397" y="499"/>
                </a:cubicBezTo>
                <a:cubicBezTo>
                  <a:pt x="5980" y="809"/>
                  <a:pt x="6317" y="1557"/>
                  <a:pt x="6317" y="2605"/>
                </a:cubicBezTo>
                <a:lnTo>
                  <a:pt x="6317" y="7177"/>
                </a:lnTo>
                <a:cubicBezTo>
                  <a:pt x="6317" y="7232"/>
                  <a:pt x="6280" y="7301"/>
                  <a:pt x="6228" y="7329"/>
                </a:cubicBezTo>
                <a:lnTo>
                  <a:pt x="432" y="10677"/>
                </a:lnTo>
                <a:cubicBezTo>
                  <a:pt x="418" y="10685"/>
                  <a:pt x="404" y="10689"/>
                  <a:pt x="392" y="10689"/>
                </a:cubicBezTo>
                <a:cubicBezTo>
                  <a:pt x="363" y="10689"/>
                  <a:pt x="342" y="10667"/>
                  <a:pt x="342" y="10625"/>
                </a:cubicBezTo>
                <a:lnTo>
                  <a:pt x="342" y="6449"/>
                </a:lnTo>
                <a:cubicBezTo>
                  <a:pt x="342" y="5722"/>
                  <a:pt x="511" y="4912"/>
                  <a:pt x="828" y="4108"/>
                </a:cubicBezTo>
                <a:cubicBezTo>
                  <a:pt x="835" y="4094"/>
                  <a:pt x="839" y="4078"/>
                  <a:pt x="846" y="4064"/>
                </a:cubicBezTo>
                <a:cubicBezTo>
                  <a:pt x="966" y="3767"/>
                  <a:pt x="1100" y="3478"/>
                  <a:pt x="1249" y="3201"/>
                </a:cubicBezTo>
                <a:cubicBezTo>
                  <a:pt x="1839" y="2116"/>
                  <a:pt x="2645" y="1219"/>
                  <a:pt x="3504" y="726"/>
                </a:cubicBezTo>
                <a:cubicBezTo>
                  <a:pt x="3945" y="471"/>
                  <a:pt x="4363" y="343"/>
                  <a:pt x="4745" y="343"/>
                </a:cubicBezTo>
                <a:close/>
                <a:moveTo>
                  <a:pt x="4743" y="1"/>
                </a:moveTo>
                <a:cubicBezTo>
                  <a:pt x="4315" y="1"/>
                  <a:pt x="3837" y="138"/>
                  <a:pt x="3331" y="429"/>
                </a:cubicBezTo>
                <a:cubicBezTo>
                  <a:pt x="2376" y="981"/>
                  <a:pt x="1511" y="1978"/>
                  <a:pt x="908" y="3122"/>
                </a:cubicBezTo>
                <a:cubicBezTo>
                  <a:pt x="766" y="3388"/>
                  <a:pt x="639" y="3660"/>
                  <a:pt x="529" y="3936"/>
                </a:cubicBezTo>
                <a:cubicBezTo>
                  <a:pt x="198" y="4767"/>
                  <a:pt x="1" y="5636"/>
                  <a:pt x="1" y="6449"/>
                </a:cubicBezTo>
                <a:lnTo>
                  <a:pt x="1" y="11222"/>
                </a:lnTo>
                <a:cubicBezTo>
                  <a:pt x="18" y="11222"/>
                  <a:pt x="35" y="11222"/>
                  <a:pt x="53" y="11218"/>
                </a:cubicBezTo>
                <a:cubicBezTo>
                  <a:pt x="142" y="11211"/>
                  <a:pt x="228" y="11190"/>
                  <a:pt x="297" y="11149"/>
                </a:cubicBezTo>
                <a:lnTo>
                  <a:pt x="6363" y="7646"/>
                </a:lnTo>
                <a:cubicBezTo>
                  <a:pt x="6373" y="7643"/>
                  <a:pt x="6383" y="7636"/>
                  <a:pt x="6393" y="7629"/>
                </a:cubicBezTo>
                <a:cubicBezTo>
                  <a:pt x="6438" y="7598"/>
                  <a:pt x="6479" y="7557"/>
                  <a:pt x="6517" y="7512"/>
                </a:cubicBezTo>
                <a:lnTo>
                  <a:pt x="6517" y="7508"/>
                </a:lnTo>
                <a:cubicBezTo>
                  <a:pt x="6603" y="7401"/>
                  <a:pt x="6659" y="7260"/>
                  <a:pt x="6659" y="7135"/>
                </a:cubicBezTo>
                <a:lnTo>
                  <a:pt x="6659" y="2605"/>
                </a:lnTo>
                <a:cubicBezTo>
                  <a:pt x="6659" y="1395"/>
                  <a:pt x="6231" y="550"/>
                  <a:pt x="5552" y="192"/>
                </a:cubicBezTo>
                <a:cubicBezTo>
                  <a:pt x="5311" y="66"/>
                  <a:pt x="5039" y="1"/>
                  <a:pt x="47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8"/>
          <p:cNvSpPr/>
          <p:nvPr/>
        </p:nvSpPr>
        <p:spPr>
          <a:xfrm>
            <a:off x="3802702" y="1849390"/>
            <a:ext cx="168474" cy="212910"/>
          </a:xfrm>
          <a:custGeom>
            <a:rect b="b" l="l" r="r" t="t"/>
            <a:pathLst>
              <a:path extrusionOk="0" h="6938" w="5490">
                <a:moveTo>
                  <a:pt x="3917" y="0"/>
                </a:moveTo>
                <a:cubicBezTo>
                  <a:pt x="3535" y="0"/>
                  <a:pt x="3117" y="128"/>
                  <a:pt x="2676" y="383"/>
                </a:cubicBezTo>
                <a:cubicBezTo>
                  <a:pt x="1600" y="1004"/>
                  <a:pt x="607" y="2249"/>
                  <a:pt x="18" y="3721"/>
                </a:cubicBezTo>
                <a:cubicBezTo>
                  <a:pt x="11" y="3735"/>
                  <a:pt x="7" y="3751"/>
                  <a:pt x="0" y="3765"/>
                </a:cubicBezTo>
                <a:lnTo>
                  <a:pt x="5489" y="6937"/>
                </a:lnTo>
                <a:lnTo>
                  <a:pt x="5489" y="2262"/>
                </a:lnTo>
                <a:cubicBezTo>
                  <a:pt x="5489" y="866"/>
                  <a:pt x="4886" y="0"/>
                  <a:pt x="39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8"/>
          <p:cNvSpPr/>
          <p:nvPr/>
        </p:nvSpPr>
        <p:spPr>
          <a:xfrm>
            <a:off x="3662828" y="1979843"/>
            <a:ext cx="62787" cy="78529"/>
          </a:xfrm>
          <a:custGeom>
            <a:rect b="b" l="l" r="r" t="t"/>
            <a:pathLst>
              <a:path extrusionOk="0" h="2559" w="2046">
                <a:moveTo>
                  <a:pt x="721" y="0"/>
                </a:moveTo>
                <a:cubicBezTo>
                  <a:pt x="634" y="0"/>
                  <a:pt x="555" y="20"/>
                  <a:pt x="486" y="59"/>
                </a:cubicBezTo>
                <a:lnTo>
                  <a:pt x="483" y="59"/>
                </a:lnTo>
                <a:lnTo>
                  <a:pt x="0" y="339"/>
                </a:lnTo>
                <a:lnTo>
                  <a:pt x="96" y="504"/>
                </a:lnTo>
                <a:cubicBezTo>
                  <a:pt x="80" y="573"/>
                  <a:pt x="69" y="649"/>
                  <a:pt x="69" y="738"/>
                </a:cubicBezTo>
                <a:cubicBezTo>
                  <a:pt x="69" y="1321"/>
                  <a:pt x="479" y="2032"/>
                  <a:pt x="982" y="2321"/>
                </a:cubicBezTo>
                <a:cubicBezTo>
                  <a:pt x="1076" y="2376"/>
                  <a:pt x="1162" y="2404"/>
                  <a:pt x="1248" y="2425"/>
                </a:cubicBezTo>
                <a:lnTo>
                  <a:pt x="1328" y="2559"/>
                </a:lnTo>
                <a:lnTo>
                  <a:pt x="1776" y="2304"/>
                </a:lnTo>
                <a:lnTo>
                  <a:pt x="1779" y="2304"/>
                </a:lnTo>
                <a:lnTo>
                  <a:pt x="1779" y="2301"/>
                </a:lnTo>
                <a:cubicBezTo>
                  <a:pt x="1945" y="2207"/>
                  <a:pt x="2045" y="2000"/>
                  <a:pt x="2045" y="1711"/>
                </a:cubicBezTo>
                <a:cubicBezTo>
                  <a:pt x="2045" y="1125"/>
                  <a:pt x="1635" y="418"/>
                  <a:pt x="1131" y="125"/>
                </a:cubicBezTo>
                <a:cubicBezTo>
                  <a:pt x="983" y="40"/>
                  <a:pt x="844" y="0"/>
                  <a:pt x="7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8"/>
          <p:cNvSpPr/>
          <p:nvPr/>
        </p:nvSpPr>
        <p:spPr>
          <a:xfrm>
            <a:off x="3655095" y="1988006"/>
            <a:ext cx="56312" cy="72545"/>
          </a:xfrm>
          <a:custGeom>
            <a:rect b="b" l="l" r="r" t="t"/>
            <a:pathLst>
              <a:path extrusionOk="0" h="2364" w="1835">
                <a:moveTo>
                  <a:pt x="509" y="0"/>
                </a:moveTo>
                <a:cubicBezTo>
                  <a:pt x="207" y="0"/>
                  <a:pt x="1" y="239"/>
                  <a:pt x="1" y="655"/>
                </a:cubicBezTo>
                <a:cubicBezTo>
                  <a:pt x="4" y="1238"/>
                  <a:pt x="410" y="1949"/>
                  <a:pt x="918" y="2238"/>
                </a:cubicBezTo>
                <a:cubicBezTo>
                  <a:pt x="1065" y="2323"/>
                  <a:pt x="1204" y="2364"/>
                  <a:pt x="1327" y="2364"/>
                </a:cubicBezTo>
                <a:cubicBezTo>
                  <a:pt x="1628" y="2364"/>
                  <a:pt x="1834" y="2124"/>
                  <a:pt x="1834" y="1710"/>
                </a:cubicBezTo>
                <a:cubicBezTo>
                  <a:pt x="1834" y="1128"/>
                  <a:pt x="1424" y="418"/>
                  <a:pt x="918" y="124"/>
                </a:cubicBezTo>
                <a:cubicBezTo>
                  <a:pt x="770" y="40"/>
                  <a:pt x="632" y="0"/>
                  <a:pt x="5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8"/>
          <p:cNvSpPr/>
          <p:nvPr/>
        </p:nvSpPr>
        <p:spPr>
          <a:xfrm>
            <a:off x="3675073" y="1785345"/>
            <a:ext cx="16356" cy="246697"/>
          </a:xfrm>
          <a:custGeom>
            <a:rect b="b" l="l" r="r" t="t"/>
            <a:pathLst>
              <a:path extrusionOk="0" h="8039" w="533">
                <a:moveTo>
                  <a:pt x="267" y="1"/>
                </a:moveTo>
                <a:cubicBezTo>
                  <a:pt x="118" y="1"/>
                  <a:pt x="1" y="122"/>
                  <a:pt x="1" y="267"/>
                </a:cubicBezTo>
                <a:lnTo>
                  <a:pt x="1" y="7773"/>
                </a:lnTo>
                <a:cubicBezTo>
                  <a:pt x="1" y="7918"/>
                  <a:pt x="118" y="8039"/>
                  <a:pt x="267" y="8039"/>
                </a:cubicBezTo>
                <a:cubicBezTo>
                  <a:pt x="415" y="8039"/>
                  <a:pt x="532" y="7918"/>
                  <a:pt x="532" y="7773"/>
                </a:cubicBezTo>
                <a:lnTo>
                  <a:pt x="532" y="267"/>
                </a:lnTo>
                <a:cubicBezTo>
                  <a:pt x="532" y="122"/>
                  <a:pt x="415" y="1"/>
                  <a:pt x="2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8"/>
          <p:cNvSpPr/>
          <p:nvPr/>
        </p:nvSpPr>
        <p:spPr>
          <a:xfrm>
            <a:off x="3593505" y="1769173"/>
            <a:ext cx="81598" cy="115999"/>
          </a:xfrm>
          <a:custGeom>
            <a:rect b="b" l="l" r="r" t="t"/>
            <a:pathLst>
              <a:path extrusionOk="0" h="3780" w="2659">
                <a:moveTo>
                  <a:pt x="1" y="1"/>
                </a:moveTo>
                <a:lnTo>
                  <a:pt x="832" y="1604"/>
                </a:lnTo>
                <a:lnTo>
                  <a:pt x="1" y="2245"/>
                </a:lnTo>
                <a:lnTo>
                  <a:pt x="2659" y="3779"/>
                </a:lnTo>
                <a:lnTo>
                  <a:pt x="2659" y="1535"/>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8"/>
          <p:cNvSpPr/>
          <p:nvPr/>
        </p:nvSpPr>
        <p:spPr>
          <a:xfrm>
            <a:off x="3725584" y="1852121"/>
            <a:ext cx="203059" cy="264618"/>
          </a:xfrm>
          <a:custGeom>
            <a:rect b="b" l="l" r="r" t="t"/>
            <a:pathLst>
              <a:path extrusionOk="0" h="8623" w="6617">
                <a:moveTo>
                  <a:pt x="369" y="0"/>
                </a:moveTo>
                <a:cubicBezTo>
                  <a:pt x="326" y="0"/>
                  <a:pt x="284" y="10"/>
                  <a:pt x="252" y="29"/>
                </a:cubicBezTo>
                <a:lnTo>
                  <a:pt x="117" y="104"/>
                </a:lnTo>
                <a:cubicBezTo>
                  <a:pt x="51" y="142"/>
                  <a:pt x="0" y="232"/>
                  <a:pt x="0" y="308"/>
                </a:cubicBezTo>
                <a:lnTo>
                  <a:pt x="0" y="4918"/>
                </a:lnTo>
                <a:cubicBezTo>
                  <a:pt x="0" y="4991"/>
                  <a:pt x="55" y="5083"/>
                  <a:pt x="117" y="5121"/>
                </a:cubicBezTo>
                <a:lnTo>
                  <a:pt x="6134" y="8594"/>
                </a:lnTo>
                <a:cubicBezTo>
                  <a:pt x="6165" y="8613"/>
                  <a:pt x="6207" y="8622"/>
                  <a:pt x="6249" y="8622"/>
                </a:cubicBezTo>
                <a:cubicBezTo>
                  <a:pt x="6292" y="8622"/>
                  <a:pt x="6335" y="8613"/>
                  <a:pt x="6368" y="8594"/>
                </a:cubicBezTo>
                <a:lnTo>
                  <a:pt x="6499" y="8517"/>
                </a:lnTo>
                <a:cubicBezTo>
                  <a:pt x="6565" y="8479"/>
                  <a:pt x="6616" y="8387"/>
                  <a:pt x="6616" y="8314"/>
                </a:cubicBezTo>
                <a:lnTo>
                  <a:pt x="6616" y="3704"/>
                </a:lnTo>
                <a:cubicBezTo>
                  <a:pt x="6616" y="3628"/>
                  <a:pt x="6565" y="3535"/>
                  <a:pt x="6499" y="3501"/>
                </a:cubicBezTo>
                <a:lnTo>
                  <a:pt x="486" y="29"/>
                </a:lnTo>
                <a:cubicBezTo>
                  <a:pt x="453" y="10"/>
                  <a:pt x="411" y="0"/>
                  <a:pt x="3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8"/>
          <p:cNvSpPr/>
          <p:nvPr/>
        </p:nvSpPr>
        <p:spPr>
          <a:xfrm>
            <a:off x="3726597" y="1852121"/>
            <a:ext cx="201003" cy="115999"/>
          </a:xfrm>
          <a:custGeom>
            <a:rect b="b" l="l" r="r" t="t"/>
            <a:pathLst>
              <a:path extrusionOk="0" h="3780" w="6550">
                <a:moveTo>
                  <a:pt x="336" y="0"/>
                </a:moveTo>
                <a:cubicBezTo>
                  <a:pt x="293" y="0"/>
                  <a:pt x="251" y="10"/>
                  <a:pt x="219" y="29"/>
                </a:cubicBezTo>
                <a:lnTo>
                  <a:pt x="84" y="104"/>
                </a:lnTo>
                <a:cubicBezTo>
                  <a:pt x="53" y="121"/>
                  <a:pt x="22" y="156"/>
                  <a:pt x="1" y="191"/>
                </a:cubicBezTo>
                <a:lnTo>
                  <a:pt x="6218" y="3780"/>
                </a:lnTo>
                <a:lnTo>
                  <a:pt x="6549" y="3587"/>
                </a:lnTo>
                <a:cubicBezTo>
                  <a:pt x="6528" y="3549"/>
                  <a:pt x="6500" y="3518"/>
                  <a:pt x="6466" y="3501"/>
                </a:cubicBezTo>
                <a:lnTo>
                  <a:pt x="453" y="29"/>
                </a:lnTo>
                <a:cubicBezTo>
                  <a:pt x="420" y="10"/>
                  <a:pt x="378" y="0"/>
                  <a:pt x="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8"/>
          <p:cNvSpPr/>
          <p:nvPr/>
        </p:nvSpPr>
        <p:spPr>
          <a:xfrm>
            <a:off x="3914527" y="1962197"/>
            <a:ext cx="14116" cy="154450"/>
          </a:xfrm>
          <a:custGeom>
            <a:rect b="b" l="l" r="r" t="t"/>
            <a:pathLst>
              <a:path extrusionOk="0" h="5033" w="460">
                <a:moveTo>
                  <a:pt x="425" y="0"/>
                </a:moveTo>
                <a:lnTo>
                  <a:pt x="94" y="193"/>
                </a:lnTo>
                <a:lnTo>
                  <a:pt x="32" y="228"/>
                </a:lnTo>
                <a:cubicBezTo>
                  <a:pt x="66" y="245"/>
                  <a:pt x="94" y="279"/>
                  <a:pt x="94" y="328"/>
                </a:cubicBezTo>
                <a:lnTo>
                  <a:pt x="94" y="4937"/>
                </a:lnTo>
                <a:cubicBezTo>
                  <a:pt x="94" y="4978"/>
                  <a:pt x="77" y="5003"/>
                  <a:pt x="56" y="5016"/>
                </a:cubicBezTo>
                <a:cubicBezTo>
                  <a:pt x="49" y="5020"/>
                  <a:pt x="40" y="5022"/>
                  <a:pt x="31" y="5022"/>
                </a:cubicBezTo>
                <a:cubicBezTo>
                  <a:pt x="21" y="5022"/>
                  <a:pt x="11" y="5020"/>
                  <a:pt x="1" y="5016"/>
                </a:cubicBezTo>
                <a:lnTo>
                  <a:pt x="1" y="5016"/>
                </a:lnTo>
                <a:cubicBezTo>
                  <a:pt x="4" y="5020"/>
                  <a:pt x="8" y="5020"/>
                  <a:pt x="15" y="5024"/>
                </a:cubicBezTo>
                <a:cubicBezTo>
                  <a:pt x="21" y="5024"/>
                  <a:pt x="29" y="5027"/>
                  <a:pt x="35" y="5027"/>
                </a:cubicBezTo>
                <a:cubicBezTo>
                  <a:pt x="53" y="5031"/>
                  <a:pt x="72" y="5033"/>
                  <a:pt x="90" y="5033"/>
                </a:cubicBezTo>
                <a:cubicBezTo>
                  <a:pt x="103" y="5033"/>
                  <a:pt x="115" y="5032"/>
                  <a:pt x="128" y="5031"/>
                </a:cubicBezTo>
                <a:cubicBezTo>
                  <a:pt x="145" y="5031"/>
                  <a:pt x="163" y="5027"/>
                  <a:pt x="177" y="5020"/>
                </a:cubicBezTo>
                <a:cubicBezTo>
                  <a:pt x="190" y="5016"/>
                  <a:pt x="201" y="5013"/>
                  <a:pt x="211" y="5007"/>
                </a:cubicBezTo>
                <a:lnTo>
                  <a:pt x="342" y="4930"/>
                </a:lnTo>
                <a:cubicBezTo>
                  <a:pt x="408" y="4892"/>
                  <a:pt x="459" y="4800"/>
                  <a:pt x="459" y="4727"/>
                </a:cubicBezTo>
                <a:lnTo>
                  <a:pt x="459" y="117"/>
                </a:lnTo>
                <a:cubicBezTo>
                  <a:pt x="459" y="79"/>
                  <a:pt x="446" y="38"/>
                  <a:pt x="4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8"/>
          <p:cNvSpPr/>
          <p:nvPr/>
        </p:nvSpPr>
        <p:spPr>
          <a:xfrm>
            <a:off x="3725584" y="1857645"/>
            <a:ext cx="191858" cy="258512"/>
          </a:xfrm>
          <a:custGeom>
            <a:rect b="b" l="l" r="r" t="t"/>
            <a:pathLst>
              <a:path extrusionOk="0" h="8424" w="6252">
                <a:moveTo>
                  <a:pt x="13" y="0"/>
                </a:moveTo>
                <a:lnTo>
                  <a:pt x="2389" y="3803"/>
                </a:lnTo>
                <a:lnTo>
                  <a:pt x="0" y="4738"/>
                </a:lnTo>
                <a:cubicBezTo>
                  <a:pt x="0" y="4776"/>
                  <a:pt x="13" y="4820"/>
                  <a:pt x="37" y="4855"/>
                </a:cubicBezTo>
                <a:lnTo>
                  <a:pt x="2396" y="3813"/>
                </a:lnTo>
                <a:lnTo>
                  <a:pt x="2917" y="4645"/>
                </a:lnTo>
                <a:cubicBezTo>
                  <a:pt x="3003" y="4782"/>
                  <a:pt x="3150" y="4858"/>
                  <a:pt x="3301" y="4858"/>
                </a:cubicBezTo>
                <a:cubicBezTo>
                  <a:pt x="3362" y="4858"/>
                  <a:pt x="3424" y="4846"/>
                  <a:pt x="3482" y="4820"/>
                </a:cubicBezTo>
                <a:lnTo>
                  <a:pt x="3855" y="4658"/>
                </a:lnTo>
                <a:lnTo>
                  <a:pt x="6213" y="8423"/>
                </a:lnTo>
                <a:cubicBezTo>
                  <a:pt x="6234" y="8410"/>
                  <a:pt x="6251" y="8385"/>
                  <a:pt x="6251" y="8344"/>
                </a:cubicBezTo>
                <a:lnTo>
                  <a:pt x="6251" y="8269"/>
                </a:lnTo>
                <a:lnTo>
                  <a:pt x="3865" y="4652"/>
                </a:lnTo>
                <a:lnTo>
                  <a:pt x="6251" y="3600"/>
                </a:lnTo>
                <a:lnTo>
                  <a:pt x="3465" y="4641"/>
                </a:lnTo>
                <a:cubicBezTo>
                  <a:pt x="3413" y="4660"/>
                  <a:pt x="3360" y="4669"/>
                  <a:pt x="3307" y="4669"/>
                </a:cubicBezTo>
                <a:cubicBezTo>
                  <a:pt x="3156" y="4669"/>
                  <a:pt x="3012" y="4595"/>
                  <a:pt x="2927" y="4462"/>
                </a:cubicBezTo>
                <a:lnTo>
                  <a:pt x="2478" y="3779"/>
                </a:lnTo>
                <a:lnTo>
                  <a:pt x="1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8"/>
          <p:cNvSpPr/>
          <p:nvPr/>
        </p:nvSpPr>
        <p:spPr>
          <a:xfrm>
            <a:off x="3778674" y="1933781"/>
            <a:ext cx="315345" cy="259156"/>
          </a:xfrm>
          <a:custGeom>
            <a:rect b="b" l="l" r="r" t="t"/>
            <a:pathLst>
              <a:path extrusionOk="0" h="8445" w="10276">
                <a:moveTo>
                  <a:pt x="9671" y="1"/>
                </a:moveTo>
                <a:cubicBezTo>
                  <a:pt x="9407" y="1"/>
                  <a:pt x="8926" y="188"/>
                  <a:pt x="8242" y="584"/>
                </a:cubicBezTo>
                <a:cubicBezTo>
                  <a:pt x="6404" y="1647"/>
                  <a:pt x="3804" y="3788"/>
                  <a:pt x="2435" y="5371"/>
                </a:cubicBezTo>
                <a:cubicBezTo>
                  <a:pt x="2111" y="5746"/>
                  <a:pt x="1797" y="6105"/>
                  <a:pt x="1511" y="6432"/>
                </a:cubicBezTo>
                <a:lnTo>
                  <a:pt x="1507" y="6436"/>
                </a:lnTo>
                <a:lnTo>
                  <a:pt x="56" y="8115"/>
                </a:lnTo>
                <a:cubicBezTo>
                  <a:pt x="56" y="8115"/>
                  <a:pt x="56" y="8118"/>
                  <a:pt x="53" y="8118"/>
                </a:cubicBezTo>
                <a:cubicBezTo>
                  <a:pt x="0" y="8177"/>
                  <a:pt x="18" y="8260"/>
                  <a:pt x="83" y="8304"/>
                </a:cubicBezTo>
                <a:cubicBezTo>
                  <a:pt x="83" y="8308"/>
                  <a:pt x="86" y="8308"/>
                  <a:pt x="86" y="8308"/>
                </a:cubicBezTo>
                <a:lnTo>
                  <a:pt x="273" y="8415"/>
                </a:lnTo>
                <a:cubicBezTo>
                  <a:pt x="310" y="8436"/>
                  <a:pt x="359" y="8445"/>
                  <a:pt x="406" y="8445"/>
                </a:cubicBezTo>
                <a:cubicBezTo>
                  <a:pt x="421" y="8445"/>
                  <a:pt x="435" y="8444"/>
                  <a:pt x="449" y="8442"/>
                </a:cubicBezTo>
                <a:cubicBezTo>
                  <a:pt x="452" y="8442"/>
                  <a:pt x="459" y="8442"/>
                  <a:pt x="466" y="8439"/>
                </a:cubicBezTo>
                <a:lnTo>
                  <a:pt x="2456" y="6787"/>
                </a:lnTo>
                <a:lnTo>
                  <a:pt x="6614" y="4384"/>
                </a:lnTo>
                <a:lnTo>
                  <a:pt x="7262" y="3636"/>
                </a:lnTo>
                <a:lnTo>
                  <a:pt x="9093" y="1523"/>
                </a:lnTo>
                <a:cubicBezTo>
                  <a:pt x="9327" y="1254"/>
                  <a:pt x="9504" y="1022"/>
                  <a:pt x="9638" y="823"/>
                </a:cubicBezTo>
                <a:lnTo>
                  <a:pt x="10276" y="291"/>
                </a:lnTo>
                <a:cubicBezTo>
                  <a:pt x="10272" y="291"/>
                  <a:pt x="10269" y="291"/>
                  <a:pt x="10269" y="288"/>
                </a:cubicBezTo>
                <a:lnTo>
                  <a:pt x="9835" y="33"/>
                </a:lnTo>
                <a:lnTo>
                  <a:pt x="9830" y="36"/>
                </a:lnTo>
                <a:cubicBezTo>
                  <a:pt x="9791" y="13"/>
                  <a:pt x="9738" y="1"/>
                  <a:pt x="96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8"/>
          <p:cNvSpPr/>
          <p:nvPr/>
        </p:nvSpPr>
        <p:spPr>
          <a:xfrm>
            <a:off x="3792422" y="1941760"/>
            <a:ext cx="308686" cy="251116"/>
          </a:xfrm>
          <a:custGeom>
            <a:rect b="b" l="l" r="r" t="t"/>
            <a:pathLst>
              <a:path extrusionOk="0" h="8183" w="10059">
                <a:moveTo>
                  <a:pt x="9678" y="1"/>
                </a:moveTo>
                <a:cubicBezTo>
                  <a:pt x="9413" y="1"/>
                  <a:pt x="8928" y="188"/>
                  <a:pt x="8241" y="587"/>
                </a:cubicBezTo>
                <a:cubicBezTo>
                  <a:pt x="6403" y="1648"/>
                  <a:pt x="3804" y="3790"/>
                  <a:pt x="2435" y="5369"/>
                </a:cubicBezTo>
                <a:cubicBezTo>
                  <a:pt x="2394" y="5421"/>
                  <a:pt x="2349" y="5469"/>
                  <a:pt x="2307" y="5517"/>
                </a:cubicBezTo>
                <a:lnTo>
                  <a:pt x="2304" y="5517"/>
                </a:lnTo>
                <a:cubicBezTo>
                  <a:pt x="1149" y="6852"/>
                  <a:pt x="204" y="7945"/>
                  <a:pt x="1" y="8182"/>
                </a:cubicBezTo>
                <a:cubicBezTo>
                  <a:pt x="4" y="8182"/>
                  <a:pt x="11" y="8182"/>
                  <a:pt x="18" y="8179"/>
                </a:cubicBezTo>
                <a:cubicBezTo>
                  <a:pt x="42" y="8176"/>
                  <a:pt x="66" y="8165"/>
                  <a:pt x="87" y="8155"/>
                </a:cubicBezTo>
                <a:lnTo>
                  <a:pt x="6480" y="4462"/>
                </a:lnTo>
                <a:cubicBezTo>
                  <a:pt x="6556" y="4421"/>
                  <a:pt x="6659" y="4334"/>
                  <a:pt x="6714" y="4269"/>
                </a:cubicBezTo>
                <a:lnTo>
                  <a:pt x="7859" y="2948"/>
                </a:lnTo>
                <a:cubicBezTo>
                  <a:pt x="7872" y="2938"/>
                  <a:pt x="7880" y="2924"/>
                  <a:pt x="7883" y="2921"/>
                </a:cubicBezTo>
                <a:lnTo>
                  <a:pt x="9093" y="1524"/>
                </a:lnTo>
                <a:cubicBezTo>
                  <a:pt x="9831" y="673"/>
                  <a:pt x="10059" y="159"/>
                  <a:pt x="9828" y="31"/>
                </a:cubicBezTo>
                <a:cubicBezTo>
                  <a:pt x="9824" y="31"/>
                  <a:pt x="9821" y="31"/>
                  <a:pt x="9821" y="28"/>
                </a:cubicBezTo>
                <a:cubicBezTo>
                  <a:pt x="9784" y="10"/>
                  <a:pt x="9736" y="1"/>
                  <a:pt x="96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8"/>
          <p:cNvSpPr txBox="1"/>
          <p:nvPr>
            <p:ph type="ctrTitle"/>
          </p:nvPr>
        </p:nvSpPr>
        <p:spPr>
          <a:xfrm>
            <a:off x="4684250" y="1621725"/>
            <a:ext cx="4194300" cy="203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200">
                <a:solidFill>
                  <a:schemeClr val="accent3"/>
                </a:solidFill>
              </a:rPr>
              <a:t>Thanks</a:t>
            </a:r>
            <a:endParaRPr sz="4200">
              <a:solidFill>
                <a:schemeClr val="accent3"/>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45" name="Shape 645"/>
        <p:cNvGrpSpPr/>
        <p:nvPr/>
      </p:nvGrpSpPr>
      <p:grpSpPr>
        <a:xfrm>
          <a:off x="0" y="0"/>
          <a:ext cx="0" cy="0"/>
          <a:chOff x="0" y="0"/>
          <a:chExt cx="0" cy="0"/>
        </a:xfrm>
      </p:grpSpPr>
      <p:sp>
        <p:nvSpPr>
          <p:cNvPr id="646" name="Google Shape;646;p49"/>
          <p:cNvSpPr txBox="1"/>
          <p:nvPr>
            <p:ph type="ctrTitle"/>
          </p:nvPr>
        </p:nvSpPr>
        <p:spPr>
          <a:xfrm>
            <a:off x="948600" y="366800"/>
            <a:ext cx="5564100" cy="50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        Appendix -- Sentiment Proportion</a:t>
            </a:r>
            <a:endParaRPr>
              <a:solidFill>
                <a:schemeClr val="lt1"/>
              </a:solidFill>
            </a:endParaRPr>
          </a:p>
        </p:txBody>
      </p:sp>
      <p:pic>
        <p:nvPicPr>
          <p:cNvPr id="647" name="Google Shape;647;p49"/>
          <p:cNvPicPr preferRelativeResize="0"/>
          <p:nvPr/>
        </p:nvPicPr>
        <p:blipFill rotWithShape="1">
          <a:blip r:embed="rId3">
            <a:alphaModFix/>
          </a:blip>
          <a:srcRect b="0" l="5853" r="23877" t="9033"/>
          <a:stretch/>
        </p:blipFill>
        <p:spPr>
          <a:xfrm>
            <a:off x="385350" y="1381575"/>
            <a:ext cx="2681600" cy="2631400"/>
          </a:xfrm>
          <a:prstGeom prst="rect">
            <a:avLst/>
          </a:prstGeom>
          <a:noFill/>
          <a:ln>
            <a:noFill/>
          </a:ln>
        </p:spPr>
      </p:pic>
      <p:pic>
        <p:nvPicPr>
          <p:cNvPr id="648" name="Google Shape;648;p49"/>
          <p:cNvPicPr preferRelativeResize="0"/>
          <p:nvPr/>
        </p:nvPicPr>
        <p:blipFill rotWithShape="1">
          <a:blip r:embed="rId4">
            <a:alphaModFix/>
          </a:blip>
          <a:srcRect b="12195" l="5736" r="5744" t="0"/>
          <a:stretch/>
        </p:blipFill>
        <p:spPr>
          <a:xfrm>
            <a:off x="7838625" y="366800"/>
            <a:ext cx="1077725" cy="839900"/>
          </a:xfrm>
          <a:prstGeom prst="rect">
            <a:avLst/>
          </a:prstGeom>
          <a:noFill/>
          <a:ln>
            <a:noFill/>
          </a:ln>
        </p:spPr>
      </p:pic>
      <p:pic>
        <p:nvPicPr>
          <p:cNvPr id="649" name="Google Shape;649;p49"/>
          <p:cNvPicPr preferRelativeResize="0"/>
          <p:nvPr/>
        </p:nvPicPr>
        <p:blipFill>
          <a:blip r:embed="rId5">
            <a:alphaModFix/>
          </a:blip>
          <a:stretch>
            <a:fillRect/>
          </a:stretch>
        </p:blipFill>
        <p:spPr>
          <a:xfrm>
            <a:off x="3268801" y="1449488"/>
            <a:ext cx="2681600" cy="2631409"/>
          </a:xfrm>
          <a:prstGeom prst="rect">
            <a:avLst/>
          </a:prstGeom>
          <a:noFill/>
          <a:ln>
            <a:noFill/>
          </a:ln>
        </p:spPr>
      </p:pic>
      <p:pic>
        <p:nvPicPr>
          <p:cNvPr id="650" name="Google Shape;650;p49"/>
          <p:cNvPicPr preferRelativeResize="0"/>
          <p:nvPr/>
        </p:nvPicPr>
        <p:blipFill>
          <a:blip r:embed="rId6">
            <a:alphaModFix/>
          </a:blip>
          <a:stretch>
            <a:fillRect/>
          </a:stretch>
        </p:blipFill>
        <p:spPr>
          <a:xfrm>
            <a:off x="6152250" y="1449500"/>
            <a:ext cx="2681599" cy="2631382"/>
          </a:xfrm>
          <a:prstGeom prst="rect">
            <a:avLst/>
          </a:prstGeom>
          <a:noFill/>
          <a:ln>
            <a:noFill/>
          </a:ln>
        </p:spPr>
      </p:pic>
      <p:sp>
        <p:nvSpPr>
          <p:cNvPr id="651" name="Google Shape;651;p49"/>
          <p:cNvSpPr txBox="1"/>
          <p:nvPr/>
        </p:nvSpPr>
        <p:spPr>
          <a:xfrm>
            <a:off x="722100" y="4126925"/>
            <a:ext cx="1879800" cy="53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2"/>
                </a:solidFill>
                <a:latin typeface="Staatliches"/>
                <a:ea typeface="Staatliches"/>
                <a:cs typeface="Staatliches"/>
                <a:sym typeface="Staatliches"/>
              </a:rPr>
              <a:t>Topic 0</a:t>
            </a:r>
            <a:endParaRPr sz="2000">
              <a:solidFill>
                <a:schemeClr val="dk2"/>
              </a:solidFill>
              <a:latin typeface="Staatliches"/>
              <a:ea typeface="Staatliches"/>
              <a:cs typeface="Staatliches"/>
              <a:sym typeface="Staatliches"/>
            </a:endParaRPr>
          </a:p>
        </p:txBody>
      </p:sp>
      <p:sp>
        <p:nvSpPr>
          <p:cNvPr id="652" name="Google Shape;652;p49"/>
          <p:cNvSpPr txBox="1"/>
          <p:nvPr/>
        </p:nvSpPr>
        <p:spPr>
          <a:xfrm>
            <a:off x="3655800" y="4126925"/>
            <a:ext cx="1879800" cy="53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2"/>
                </a:solidFill>
                <a:latin typeface="Staatliches"/>
                <a:ea typeface="Staatliches"/>
                <a:cs typeface="Staatliches"/>
                <a:sym typeface="Staatliches"/>
              </a:rPr>
              <a:t>Topic 1</a:t>
            </a:r>
            <a:endParaRPr sz="2000">
              <a:solidFill>
                <a:schemeClr val="dk2"/>
              </a:solidFill>
              <a:latin typeface="Staatliches"/>
              <a:ea typeface="Staatliches"/>
              <a:cs typeface="Staatliches"/>
              <a:sym typeface="Staatliches"/>
            </a:endParaRPr>
          </a:p>
        </p:txBody>
      </p:sp>
      <p:sp>
        <p:nvSpPr>
          <p:cNvPr id="653" name="Google Shape;653;p49"/>
          <p:cNvSpPr txBox="1"/>
          <p:nvPr/>
        </p:nvSpPr>
        <p:spPr>
          <a:xfrm>
            <a:off x="6589500" y="4126925"/>
            <a:ext cx="1879800" cy="53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2"/>
                </a:solidFill>
                <a:latin typeface="Staatliches"/>
                <a:ea typeface="Staatliches"/>
                <a:cs typeface="Staatliches"/>
                <a:sym typeface="Staatliches"/>
              </a:rPr>
              <a:t>Topic 2</a:t>
            </a:r>
            <a:endParaRPr sz="2000">
              <a:solidFill>
                <a:schemeClr val="dk2"/>
              </a:solidFill>
              <a:latin typeface="Staatliches"/>
              <a:ea typeface="Staatliches"/>
              <a:cs typeface="Staatliches"/>
              <a:sym typeface="Staatliche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57" name="Shape 657"/>
        <p:cNvGrpSpPr/>
        <p:nvPr/>
      </p:nvGrpSpPr>
      <p:grpSpPr>
        <a:xfrm>
          <a:off x="0" y="0"/>
          <a:ext cx="0" cy="0"/>
          <a:chOff x="0" y="0"/>
          <a:chExt cx="0" cy="0"/>
        </a:xfrm>
      </p:grpSpPr>
      <p:sp>
        <p:nvSpPr>
          <p:cNvPr id="658" name="Google Shape;658;p50"/>
          <p:cNvSpPr txBox="1"/>
          <p:nvPr>
            <p:ph type="ctrTitle"/>
          </p:nvPr>
        </p:nvSpPr>
        <p:spPr>
          <a:xfrm>
            <a:off x="948600" y="366800"/>
            <a:ext cx="5564100" cy="50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        Appendix -- Sentiment Proportion</a:t>
            </a:r>
            <a:endParaRPr>
              <a:solidFill>
                <a:schemeClr val="lt1"/>
              </a:solidFill>
            </a:endParaRPr>
          </a:p>
        </p:txBody>
      </p:sp>
      <p:sp>
        <p:nvSpPr>
          <p:cNvPr id="659" name="Google Shape;659;p50"/>
          <p:cNvSpPr txBox="1"/>
          <p:nvPr/>
        </p:nvSpPr>
        <p:spPr>
          <a:xfrm>
            <a:off x="2496998" y="4303600"/>
            <a:ext cx="3923100" cy="53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2"/>
                </a:solidFill>
                <a:latin typeface="Staatliches"/>
                <a:ea typeface="Staatliches"/>
                <a:cs typeface="Staatliches"/>
                <a:sym typeface="Staatliches"/>
              </a:rPr>
              <a:t>Negative  word cloud for topi 0</a:t>
            </a:r>
            <a:endParaRPr sz="2000">
              <a:solidFill>
                <a:schemeClr val="dk2"/>
              </a:solidFill>
              <a:latin typeface="Staatliches"/>
              <a:ea typeface="Staatliches"/>
              <a:cs typeface="Staatliches"/>
              <a:sym typeface="Staatliches"/>
            </a:endParaRPr>
          </a:p>
        </p:txBody>
      </p:sp>
      <p:pic>
        <p:nvPicPr>
          <p:cNvPr id="660" name="Google Shape;660;p50"/>
          <p:cNvPicPr preferRelativeResize="0"/>
          <p:nvPr/>
        </p:nvPicPr>
        <p:blipFill rotWithShape="1">
          <a:blip r:embed="rId3">
            <a:alphaModFix/>
          </a:blip>
          <a:srcRect b="0" l="0" r="0" t="5231"/>
          <a:stretch/>
        </p:blipFill>
        <p:spPr>
          <a:xfrm>
            <a:off x="2015963" y="1185425"/>
            <a:ext cx="4885132" cy="31181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9" name="Shape 339"/>
        <p:cNvGrpSpPr/>
        <p:nvPr/>
      </p:nvGrpSpPr>
      <p:grpSpPr>
        <a:xfrm>
          <a:off x="0" y="0"/>
          <a:ext cx="0" cy="0"/>
          <a:chOff x="0" y="0"/>
          <a:chExt cx="0" cy="0"/>
        </a:xfrm>
      </p:grpSpPr>
      <p:sp>
        <p:nvSpPr>
          <p:cNvPr id="340" name="Google Shape;340;p33"/>
          <p:cNvSpPr txBox="1"/>
          <p:nvPr>
            <p:ph type="ctrTitle"/>
          </p:nvPr>
        </p:nvSpPr>
        <p:spPr>
          <a:xfrm>
            <a:off x="948600" y="366800"/>
            <a:ext cx="6366900" cy="50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        Data Files</a:t>
            </a:r>
            <a:endParaRPr>
              <a:solidFill>
                <a:schemeClr val="lt1"/>
              </a:solidFill>
            </a:endParaRPr>
          </a:p>
        </p:txBody>
      </p:sp>
      <p:sp>
        <p:nvSpPr>
          <p:cNvPr id="341" name="Google Shape;341;p33"/>
          <p:cNvSpPr txBox="1"/>
          <p:nvPr>
            <p:ph idx="2" type="subTitle"/>
          </p:nvPr>
        </p:nvSpPr>
        <p:spPr>
          <a:xfrm>
            <a:off x="4104600" y="1039950"/>
            <a:ext cx="5039400" cy="3063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accent5"/>
                </a:solidFill>
              </a:rPr>
              <a:t>P</a:t>
            </a:r>
            <a:r>
              <a:rPr lang="en" sz="1200">
                <a:solidFill>
                  <a:schemeClr val="accent5"/>
                </a:solidFill>
              </a:rPr>
              <a:t>laces.csv</a:t>
            </a:r>
            <a:endParaRPr sz="1200">
              <a:solidFill>
                <a:schemeClr val="accent5"/>
              </a:solidFill>
            </a:endParaRPr>
          </a:p>
          <a:p>
            <a:pPr indent="-304800" lvl="0" marL="457200" rtl="0" algn="l">
              <a:lnSpc>
                <a:spcPct val="115000"/>
              </a:lnSpc>
              <a:spcBef>
                <a:spcPts val="0"/>
              </a:spcBef>
              <a:spcAft>
                <a:spcPts val="0"/>
              </a:spcAft>
              <a:buSzPts val="1200"/>
              <a:buFont typeface="Staatliches"/>
              <a:buChar char="●"/>
            </a:pPr>
            <a:r>
              <a:rPr lang="en" sz="1200"/>
              <a:t>Shape: (1369, 8)</a:t>
            </a:r>
            <a:endParaRPr sz="1200"/>
          </a:p>
          <a:p>
            <a:pPr indent="-304800" lvl="0" marL="457200" rtl="0" algn="l">
              <a:lnSpc>
                <a:spcPct val="115000"/>
              </a:lnSpc>
              <a:spcBef>
                <a:spcPts val="0"/>
              </a:spcBef>
              <a:spcAft>
                <a:spcPts val="0"/>
              </a:spcAft>
              <a:buSzPts val="1200"/>
              <a:buFont typeface="Staatliches"/>
              <a:buChar char="●"/>
            </a:pPr>
            <a:r>
              <a:rPr lang="en" sz="1200"/>
              <a:t>Useful cols: </a:t>
            </a:r>
            <a:endParaRPr sz="1200"/>
          </a:p>
          <a:p>
            <a:pPr indent="-304800" lvl="1" marL="914400" rtl="0" algn="l">
              <a:lnSpc>
                <a:spcPct val="115000"/>
              </a:lnSpc>
              <a:spcBef>
                <a:spcPts val="0"/>
              </a:spcBef>
              <a:spcAft>
                <a:spcPts val="0"/>
              </a:spcAft>
              <a:buSzPts val="1200"/>
              <a:buFont typeface="Staatliches"/>
              <a:buChar char="○"/>
            </a:pPr>
            <a:r>
              <a:rPr lang="en"/>
              <a:t>[‘country’, ‘geo.bbox’]</a:t>
            </a:r>
            <a:endParaRPr/>
          </a:p>
          <a:p>
            <a:pPr indent="-304800" lvl="0" marL="457200" rtl="0" algn="l">
              <a:lnSpc>
                <a:spcPct val="115000"/>
              </a:lnSpc>
              <a:spcBef>
                <a:spcPts val="0"/>
              </a:spcBef>
              <a:spcAft>
                <a:spcPts val="0"/>
              </a:spcAft>
              <a:buSzPts val="1200"/>
              <a:buFont typeface="Staatliches"/>
              <a:buChar char="●"/>
            </a:pPr>
            <a:r>
              <a:rPr lang="en" sz="1200"/>
              <a:t>Geospatial implementation: map # tweet across the world</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lang="en" sz="1200">
                <a:solidFill>
                  <a:schemeClr val="accent5"/>
                </a:solidFill>
              </a:rPr>
              <a:t>Users.csv </a:t>
            </a:r>
            <a:endParaRPr sz="1200">
              <a:solidFill>
                <a:schemeClr val="accent5"/>
              </a:solidFill>
            </a:endParaRPr>
          </a:p>
          <a:p>
            <a:pPr indent="-304800" lvl="0" marL="457200" rtl="0" algn="l">
              <a:lnSpc>
                <a:spcPct val="115000"/>
              </a:lnSpc>
              <a:spcBef>
                <a:spcPts val="0"/>
              </a:spcBef>
              <a:spcAft>
                <a:spcPts val="0"/>
              </a:spcAft>
              <a:buSzPts val="1200"/>
              <a:buFont typeface="Staatliches"/>
              <a:buChar char="●"/>
            </a:pPr>
            <a:r>
              <a:rPr lang="en" sz="1200"/>
              <a:t>Shape: (46152, 5)</a:t>
            </a:r>
            <a:endParaRPr sz="1200">
              <a:solidFill>
                <a:srgbClr val="000000"/>
              </a:solidFill>
              <a:highlight>
                <a:srgbClr val="FFFFFF"/>
              </a:highlight>
            </a:endParaRPr>
          </a:p>
          <a:p>
            <a:pPr indent="-304800" lvl="0" marL="457200" rtl="0" algn="l">
              <a:lnSpc>
                <a:spcPct val="115000"/>
              </a:lnSpc>
              <a:spcBef>
                <a:spcPts val="0"/>
              </a:spcBef>
              <a:spcAft>
                <a:spcPts val="0"/>
              </a:spcAft>
              <a:buSzPts val="1200"/>
              <a:buFont typeface="Staatliches"/>
              <a:buChar char="●"/>
            </a:pPr>
            <a:r>
              <a:rPr lang="en" sz="1200"/>
              <a:t>Useful cols (after cleaning):  </a:t>
            </a:r>
            <a:endParaRPr sz="1200"/>
          </a:p>
          <a:p>
            <a:pPr indent="-304800" lvl="1" marL="914400" rtl="0" algn="l">
              <a:lnSpc>
                <a:spcPct val="115000"/>
              </a:lnSpc>
              <a:spcBef>
                <a:spcPts val="0"/>
              </a:spcBef>
              <a:spcAft>
                <a:spcPts val="0"/>
              </a:spcAft>
              <a:buSzPts val="1200"/>
              <a:buFont typeface="Staatliches"/>
              <a:buChar char="○"/>
            </a:pPr>
            <a:r>
              <a:rPr lang="en"/>
              <a:t>[‘author_id’, ‘self_input_location’, ‘username’]</a:t>
            </a:r>
            <a:endParaRPr/>
          </a:p>
          <a:p>
            <a:pPr indent="-304800" lvl="0" marL="457200" rtl="0" algn="l">
              <a:lnSpc>
                <a:spcPct val="115000"/>
              </a:lnSpc>
              <a:spcBef>
                <a:spcPts val="0"/>
              </a:spcBef>
              <a:spcAft>
                <a:spcPts val="0"/>
              </a:spcAft>
              <a:buSzPts val="1200"/>
              <a:buFont typeface="Staatliches"/>
              <a:buChar char="●"/>
            </a:pPr>
            <a:r>
              <a:rPr lang="en" sz="1200"/>
              <a:t>Merge with data.csv</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lang="en" sz="1200">
                <a:solidFill>
                  <a:schemeClr val="accent5"/>
                </a:solidFill>
              </a:rPr>
              <a:t>Data.csv</a:t>
            </a:r>
            <a:endParaRPr sz="1200">
              <a:solidFill>
                <a:schemeClr val="accent5"/>
              </a:solidFill>
            </a:endParaRPr>
          </a:p>
          <a:p>
            <a:pPr indent="-304800" lvl="0" marL="457200" rtl="0" algn="l">
              <a:lnSpc>
                <a:spcPct val="115000"/>
              </a:lnSpc>
              <a:spcBef>
                <a:spcPts val="0"/>
              </a:spcBef>
              <a:spcAft>
                <a:spcPts val="0"/>
              </a:spcAft>
              <a:buSzPts val="1200"/>
              <a:buFont typeface="Staatliches"/>
              <a:buChar char="●"/>
            </a:pPr>
            <a:r>
              <a:rPr lang="en" sz="1200"/>
              <a:t>Shape: (23838, 12)</a:t>
            </a:r>
            <a:endParaRPr sz="1200"/>
          </a:p>
          <a:p>
            <a:pPr indent="-304800" lvl="0" marL="457200" rtl="0" algn="l">
              <a:lnSpc>
                <a:spcPct val="115000"/>
              </a:lnSpc>
              <a:spcBef>
                <a:spcPts val="0"/>
              </a:spcBef>
              <a:spcAft>
                <a:spcPts val="0"/>
              </a:spcAft>
              <a:buSzPts val="1200"/>
              <a:buFont typeface="Staatliches"/>
              <a:buChar char="●"/>
            </a:pPr>
            <a:r>
              <a:rPr lang="en" sz="1200"/>
              <a:t>Useful cols (after cleaning): </a:t>
            </a:r>
            <a:endParaRPr sz="1200"/>
          </a:p>
          <a:p>
            <a:pPr indent="-304800" lvl="1" marL="914400" rtl="0" algn="l">
              <a:lnSpc>
                <a:spcPct val="115000"/>
              </a:lnSpc>
              <a:spcBef>
                <a:spcPts val="0"/>
              </a:spcBef>
              <a:spcAft>
                <a:spcPts val="0"/>
              </a:spcAft>
              <a:buSzPts val="1200"/>
              <a:buFont typeface="Staatliches"/>
              <a:buChar char="○"/>
            </a:pPr>
            <a:r>
              <a:rPr lang="en"/>
              <a:t>[‘tweet_id’, ‘author_id’, ‘created_at’, ‘language’, ‘text’]</a:t>
            </a:r>
            <a:endParaRPr/>
          </a:p>
          <a:p>
            <a:pPr indent="0" lvl="0" marL="0" rtl="0" algn="l">
              <a:lnSpc>
                <a:spcPct val="115000"/>
              </a:lnSpc>
              <a:spcBef>
                <a:spcPts val="0"/>
              </a:spcBef>
              <a:spcAft>
                <a:spcPts val="0"/>
              </a:spcAft>
              <a:buNone/>
            </a:pPr>
            <a:r>
              <a:t/>
            </a:r>
            <a:endParaRPr sz="1200"/>
          </a:p>
        </p:txBody>
      </p:sp>
      <p:grpSp>
        <p:nvGrpSpPr>
          <p:cNvPr id="342" name="Google Shape;342;p33"/>
          <p:cNvGrpSpPr/>
          <p:nvPr/>
        </p:nvGrpSpPr>
        <p:grpSpPr>
          <a:xfrm>
            <a:off x="457200" y="1858300"/>
            <a:ext cx="2656981" cy="2323000"/>
            <a:chOff x="796200" y="1643450"/>
            <a:chExt cx="2656981" cy="2323000"/>
          </a:xfrm>
        </p:grpSpPr>
        <p:sp>
          <p:nvSpPr>
            <p:cNvPr id="343" name="Google Shape;343;p33"/>
            <p:cNvSpPr/>
            <p:nvPr/>
          </p:nvSpPr>
          <p:spPr>
            <a:xfrm rot="856780">
              <a:off x="2771054" y="3444144"/>
              <a:ext cx="633679" cy="278312"/>
            </a:xfrm>
            <a:prstGeom prst="flowChartConnector">
              <a:avLst/>
            </a:prstGeom>
            <a:solidFill>
              <a:srgbClr val="000000">
                <a:alpha val="321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344" name="Google Shape;344;p33"/>
            <p:cNvSpPr/>
            <p:nvPr/>
          </p:nvSpPr>
          <p:spPr>
            <a:xfrm>
              <a:off x="2961335" y="2164418"/>
              <a:ext cx="305700" cy="45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345" name="Google Shape;345;p33"/>
            <p:cNvSpPr/>
            <p:nvPr/>
          </p:nvSpPr>
          <p:spPr>
            <a:xfrm>
              <a:off x="3225231" y="3203816"/>
              <a:ext cx="209977" cy="213625"/>
            </a:xfrm>
            <a:custGeom>
              <a:rect b="b" l="l" r="r" t="t"/>
              <a:pathLst>
                <a:path extrusionOk="0" h="7904" w="7769">
                  <a:moveTo>
                    <a:pt x="5463" y="0"/>
                  </a:moveTo>
                  <a:cubicBezTo>
                    <a:pt x="5353" y="0"/>
                    <a:pt x="5240" y="9"/>
                    <a:pt x="5127" y="26"/>
                  </a:cubicBezTo>
                  <a:cubicBezTo>
                    <a:pt x="3655" y="246"/>
                    <a:pt x="2152" y="1480"/>
                    <a:pt x="1124" y="3360"/>
                  </a:cubicBezTo>
                  <a:cubicBezTo>
                    <a:pt x="100" y="5242"/>
                    <a:pt x="1" y="7577"/>
                    <a:pt x="1" y="7577"/>
                  </a:cubicBezTo>
                  <a:lnTo>
                    <a:pt x="1066" y="7904"/>
                  </a:lnTo>
                  <a:cubicBezTo>
                    <a:pt x="2114" y="4321"/>
                    <a:pt x="4855" y="3170"/>
                    <a:pt x="6368" y="2125"/>
                  </a:cubicBezTo>
                  <a:cubicBezTo>
                    <a:pt x="7769" y="1161"/>
                    <a:pt x="6778" y="0"/>
                    <a:pt x="546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346" name="Google Shape;346;p33"/>
            <p:cNvSpPr/>
            <p:nvPr/>
          </p:nvSpPr>
          <p:spPr>
            <a:xfrm>
              <a:off x="3233609" y="3221816"/>
              <a:ext cx="151354" cy="169733"/>
            </a:xfrm>
            <a:custGeom>
              <a:rect b="b" l="l" r="r" t="t"/>
              <a:pathLst>
                <a:path extrusionOk="0" h="6280" w="5600">
                  <a:moveTo>
                    <a:pt x="5514" y="0"/>
                  </a:moveTo>
                  <a:cubicBezTo>
                    <a:pt x="5506" y="0"/>
                    <a:pt x="5498" y="2"/>
                    <a:pt x="5490" y="4"/>
                  </a:cubicBezTo>
                  <a:cubicBezTo>
                    <a:pt x="4159" y="411"/>
                    <a:pt x="1304" y="2225"/>
                    <a:pt x="14" y="6176"/>
                  </a:cubicBezTo>
                  <a:cubicBezTo>
                    <a:pt x="1" y="6217"/>
                    <a:pt x="25" y="6262"/>
                    <a:pt x="66" y="6276"/>
                  </a:cubicBezTo>
                  <a:cubicBezTo>
                    <a:pt x="70" y="6276"/>
                    <a:pt x="76" y="6279"/>
                    <a:pt x="79" y="6279"/>
                  </a:cubicBezTo>
                  <a:cubicBezTo>
                    <a:pt x="82" y="6280"/>
                    <a:pt x="85" y="6280"/>
                    <a:pt x="87" y="6280"/>
                  </a:cubicBezTo>
                  <a:cubicBezTo>
                    <a:pt x="122" y="6280"/>
                    <a:pt x="153" y="6259"/>
                    <a:pt x="162" y="6224"/>
                  </a:cubicBezTo>
                  <a:cubicBezTo>
                    <a:pt x="1432" y="2335"/>
                    <a:pt x="4231" y="555"/>
                    <a:pt x="5534" y="156"/>
                  </a:cubicBezTo>
                  <a:cubicBezTo>
                    <a:pt x="5576" y="142"/>
                    <a:pt x="5600" y="97"/>
                    <a:pt x="5587" y="56"/>
                  </a:cubicBezTo>
                  <a:cubicBezTo>
                    <a:pt x="5578" y="22"/>
                    <a:pt x="5547" y="0"/>
                    <a:pt x="55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347" name="Google Shape;347;p33"/>
            <p:cNvSpPr/>
            <p:nvPr/>
          </p:nvSpPr>
          <p:spPr>
            <a:xfrm>
              <a:off x="3227907" y="3330759"/>
              <a:ext cx="225274" cy="230869"/>
            </a:xfrm>
            <a:custGeom>
              <a:rect b="b" l="l" r="r" t="t"/>
              <a:pathLst>
                <a:path extrusionOk="0" h="8542" w="8335">
                  <a:moveTo>
                    <a:pt x="2738" y="0"/>
                  </a:moveTo>
                  <a:cubicBezTo>
                    <a:pt x="2666" y="0"/>
                    <a:pt x="2594" y="5"/>
                    <a:pt x="2521" y="14"/>
                  </a:cubicBezTo>
                  <a:cubicBezTo>
                    <a:pt x="1929" y="83"/>
                    <a:pt x="1394" y="517"/>
                    <a:pt x="1201" y="1080"/>
                  </a:cubicBezTo>
                  <a:cubicBezTo>
                    <a:pt x="1135" y="1273"/>
                    <a:pt x="1108" y="1473"/>
                    <a:pt x="1039" y="1663"/>
                  </a:cubicBezTo>
                  <a:cubicBezTo>
                    <a:pt x="874" y="2138"/>
                    <a:pt x="343" y="2186"/>
                    <a:pt x="163" y="2673"/>
                  </a:cubicBezTo>
                  <a:cubicBezTo>
                    <a:pt x="1" y="3114"/>
                    <a:pt x="91" y="3610"/>
                    <a:pt x="118" y="4066"/>
                  </a:cubicBezTo>
                  <a:cubicBezTo>
                    <a:pt x="163" y="4766"/>
                    <a:pt x="218" y="5466"/>
                    <a:pt x="287" y="6165"/>
                  </a:cubicBezTo>
                  <a:cubicBezTo>
                    <a:pt x="322" y="6545"/>
                    <a:pt x="360" y="6924"/>
                    <a:pt x="401" y="7303"/>
                  </a:cubicBezTo>
                  <a:cubicBezTo>
                    <a:pt x="405" y="7324"/>
                    <a:pt x="405" y="7341"/>
                    <a:pt x="405" y="7362"/>
                  </a:cubicBezTo>
                  <a:cubicBezTo>
                    <a:pt x="422" y="7693"/>
                    <a:pt x="305" y="8031"/>
                    <a:pt x="415" y="8345"/>
                  </a:cubicBezTo>
                  <a:cubicBezTo>
                    <a:pt x="415" y="8348"/>
                    <a:pt x="419" y="8355"/>
                    <a:pt x="422" y="8358"/>
                  </a:cubicBezTo>
                  <a:cubicBezTo>
                    <a:pt x="443" y="8379"/>
                    <a:pt x="484" y="8420"/>
                    <a:pt x="515" y="8455"/>
                  </a:cubicBezTo>
                  <a:cubicBezTo>
                    <a:pt x="518" y="8455"/>
                    <a:pt x="518" y="8458"/>
                    <a:pt x="522" y="8458"/>
                  </a:cubicBezTo>
                  <a:cubicBezTo>
                    <a:pt x="535" y="8469"/>
                    <a:pt x="549" y="8476"/>
                    <a:pt x="570" y="8482"/>
                  </a:cubicBezTo>
                  <a:cubicBezTo>
                    <a:pt x="662" y="8526"/>
                    <a:pt x="781" y="8542"/>
                    <a:pt x="904" y="8542"/>
                  </a:cubicBezTo>
                  <a:cubicBezTo>
                    <a:pt x="1092" y="8542"/>
                    <a:pt x="1291" y="8506"/>
                    <a:pt x="1422" y="8479"/>
                  </a:cubicBezTo>
                  <a:cubicBezTo>
                    <a:pt x="2074" y="8345"/>
                    <a:pt x="2674" y="7928"/>
                    <a:pt x="2987" y="7334"/>
                  </a:cubicBezTo>
                  <a:cubicBezTo>
                    <a:pt x="3249" y="6841"/>
                    <a:pt x="3356" y="6217"/>
                    <a:pt x="3825" y="5907"/>
                  </a:cubicBezTo>
                  <a:cubicBezTo>
                    <a:pt x="4053" y="5759"/>
                    <a:pt x="4323" y="5718"/>
                    <a:pt x="4591" y="5718"/>
                  </a:cubicBezTo>
                  <a:cubicBezTo>
                    <a:pt x="4672" y="5718"/>
                    <a:pt x="4753" y="5722"/>
                    <a:pt x="4832" y="5727"/>
                  </a:cubicBezTo>
                  <a:cubicBezTo>
                    <a:pt x="4894" y="5733"/>
                    <a:pt x="4957" y="5736"/>
                    <a:pt x="5021" y="5736"/>
                  </a:cubicBezTo>
                  <a:cubicBezTo>
                    <a:pt x="5075" y="5736"/>
                    <a:pt x="5129" y="5734"/>
                    <a:pt x="5184" y="5731"/>
                  </a:cubicBezTo>
                  <a:cubicBezTo>
                    <a:pt x="5429" y="5693"/>
                    <a:pt x="5673" y="5676"/>
                    <a:pt x="5914" y="5614"/>
                  </a:cubicBezTo>
                  <a:cubicBezTo>
                    <a:pt x="6201" y="5541"/>
                    <a:pt x="6490" y="5386"/>
                    <a:pt x="6632" y="5127"/>
                  </a:cubicBezTo>
                  <a:cubicBezTo>
                    <a:pt x="6969" y="4503"/>
                    <a:pt x="6328" y="3682"/>
                    <a:pt x="6638" y="3045"/>
                  </a:cubicBezTo>
                  <a:cubicBezTo>
                    <a:pt x="6794" y="2731"/>
                    <a:pt x="7138" y="2562"/>
                    <a:pt x="7453" y="2411"/>
                  </a:cubicBezTo>
                  <a:cubicBezTo>
                    <a:pt x="7770" y="2255"/>
                    <a:pt x="8107" y="2062"/>
                    <a:pt x="8228" y="1731"/>
                  </a:cubicBezTo>
                  <a:cubicBezTo>
                    <a:pt x="8335" y="1432"/>
                    <a:pt x="8228" y="1090"/>
                    <a:pt x="8032" y="838"/>
                  </a:cubicBezTo>
                  <a:cubicBezTo>
                    <a:pt x="7691" y="395"/>
                    <a:pt x="7127" y="194"/>
                    <a:pt x="6560" y="194"/>
                  </a:cubicBezTo>
                  <a:cubicBezTo>
                    <a:pt x="6352" y="194"/>
                    <a:pt x="6144" y="221"/>
                    <a:pt x="5946" y="273"/>
                  </a:cubicBezTo>
                  <a:cubicBezTo>
                    <a:pt x="5711" y="331"/>
                    <a:pt x="5483" y="421"/>
                    <a:pt x="5246" y="459"/>
                  </a:cubicBezTo>
                  <a:cubicBezTo>
                    <a:pt x="5165" y="471"/>
                    <a:pt x="5085" y="476"/>
                    <a:pt x="5005" y="476"/>
                  </a:cubicBezTo>
                  <a:cubicBezTo>
                    <a:pt x="4622" y="476"/>
                    <a:pt x="4243" y="358"/>
                    <a:pt x="3866" y="238"/>
                  </a:cubicBezTo>
                  <a:cubicBezTo>
                    <a:pt x="3493" y="119"/>
                    <a:pt x="3119" y="0"/>
                    <a:pt x="273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348" name="Google Shape;348;p33"/>
            <p:cNvSpPr/>
            <p:nvPr/>
          </p:nvSpPr>
          <p:spPr>
            <a:xfrm>
              <a:off x="3235177" y="3482566"/>
              <a:ext cx="152327" cy="76704"/>
            </a:xfrm>
            <a:custGeom>
              <a:rect b="b" l="l" r="r" t="t"/>
              <a:pathLst>
                <a:path extrusionOk="0" h="2838" w="5636">
                  <a:moveTo>
                    <a:pt x="5635" y="0"/>
                  </a:moveTo>
                  <a:cubicBezTo>
                    <a:pt x="5397" y="59"/>
                    <a:pt x="5156" y="76"/>
                    <a:pt x="4915" y="114"/>
                  </a:cubicBezTo>
                  <a:cubicBezTo>
                    <a:pt x="5156" y="100"/>
                    <a:pt x="5400" y="59"/>
                    <a:pt x="5635" y="0"/>
                  </a:cubicBezTo>
                  <a:close/>
                  <a:moveTo>
                    <a:pt x="136" y="1745"/>
                  </a:moveTo>
                  <a:cubicBezTo>
                    <a:pt x="142" y="2031"/>
                    <a:pt x="1" y="2472"/>
                    <a:pt x="146" y="2728"/>
                  </a:cubicBezTo>
                  <a:cubicBezTo>
                    <a:pt x="36" y="2414"/>
                    <a:pt x="153" y="2076"/>
                    <a:pt x="136" y="1745"/>
                  </a:cubicBezTo>
                  <a:close/>
                  <a:moveTo>
                    <a:pt x="153" y="2741"/>
                  </a:moveTo>
                  <a:lnTo>
                    <a:pt x="153" y="2741"/>
                  </a:lnTo>
                  <a:cubicBezTo>
                    <a:pt x="170" y="2766"/>
                    <a:pt x="187" y="2790"/>
                    <a:pt x="208" y="2811"/>
                  </a:cubicBezTo>
                  <a:cubicBezTo>
                    <a:pt x="222" y="2820"/>
                    <a:pt x="232" y="2828"/>
                    <a:pt x="246" y="2838"/>
                  </a:cubicBezTo>
                  <a:cubicBezTo>
                    <a:pt x="215" y="2803"/>
                    <a:pt x="174" y="2762"/>
                    <a:pt x="153" y="274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349" name="Google Shape;349;p33"/>
            <p:cNvSpPr/>
            <p:nvPr/>
          </p:nvSpPr>
          <p:spPr>
            <a:xfrm>
              <a:off x="3232123" y="3354055"/>
              <a:ext cx="195247" cy="163030"/>
            </a:xfrm>
            <a:custGeom>
              <a:rect b="b" l="l" r="r" t="t"/>
              <a:pathLst>
                <a:path extrusionOk="0" h="6032" w="7224">
                  <a:moveTo>
                    <a:pt x="7139" y="0"/>
                  </a:moveTo>
                  <a:cubicBezTo>
                    <a:pt x="5943" y="0"/>
                    <a:pt x="951" y="1056"/>
                    <a:pt x="10" y="5934"/>
                  </a:cubicBezTo>
                  <a:cubicBezTo>
                    <a:pt x="0" y="5979"/>
                    <a:pt x="31" y="6021"/>
                    <a:pt x="72" y="6027"/>
                  </a:cubicBezTo>
                  <a:cubicBezTo>
                    <a:pt x="77" y="6027"/>
                    <a:pt x="77" y="6027"/>
                    <a:pt x="80" y="6031"/>
                  </a:cubicBezTo>
                  <a:cubicBezTo>
                    <a:pt x="82" y="6031"/>
                    <a:pt x="84" y="6032"/>
                    <a:pt x="86" y="6032"/>
                  </a:cubicBezTo>
                  <a:cubicBezTo>
                    <a:pt x="125" y="6032"/>
                    <a:pt x="160" y="6004"/>
                    <a:pt x="166" y="5965"/>
                  </a:cubicBezTo>
                  <a:cubicBezTo>
                    <a:pt x="1085" y="1190"/>
                    <a:pt x="5967" y="159"/>
                    <a:pt x="7139" y="159"/>
                  </a:cubicBezTo>
                  <a:cubicBezTo>
                    <a:pt x="7141" y="159"/>
                    <a:pt x="7143" y="159"/>
                    <a:pt x="7144" y="159"/>
                  </a:cubicBezTo>
                  <a:cubicBezTo>
                    <a:pt x="7189" y="159"/>
                    <a:pt x="7224" y="124"/>
                    <a:pt x="7224" y="80"/>
                  </a:cubicBezTo>
                  <a:cubicBezTo>
                    <a:pt x="7224" y="35"/>
                    <a:pt x="7189" y="0"/>
                    <a:pt x="7144" y="0"/>
                  </a:cubicBezTo>
                  <a:cubicBezTo>
                    <a:pt x="7143" y="0"/>
                    <a:pt x="7141" y="0"/>
                    <a:pt x="7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350" name="Google Shape;350;p33"/>
            <p:cNvSpPr/>
            <p:nvPr/>
          </p:nvSpPr>
          <p:spPr>
            <a:xfrm>
              <a:off x="3282608" y="3413189"/>
              <a:ext cx="101434" cy="27460"/>
            </a:xfrm>
            <a:custGeom>
              <a:rect b="b" l="l" r="r" t="t"/>
              <a:pathLst>
                <a:path extrusionOk="0" h="1016" w="3753">
                  <a:moveTo>
                    <a:pt x="1084" y="0"/>
                  </a:moveTo>
                  <a:cubicBezTo>
                    <a:pt x="768" y="0"/>
                    <a:pt x="430" y="33"/>
                    <a:pt x="70" y="112"/>
                  </a:cubicBezTo>
                  <a:cubicBezTo>
                    <a:pt x="29" y="123"/>
                    <a:pt x="1" y="164"/>
                    <a:pt x="12" y="209"/>
                  </a:cubicBezTo>
                  <a:cubicBezTo>
                    <a:pt x="17" y="244"/>
                    <a:pt x="51" y="270"/>
                    <a:pt x="87" y="270"/>
                  </a:cubicBezTo>
                  <a:cubicBezTo>
                    <a:pt x="93" y="270"/>
                    <a:pt x="99" y="269"/>
                    <a:pt x="104" y="268"/>
                  </a:cubicBezTo>
                  <a:cubicBezTo>
                    <a:pt x="453" y="191"/>
                    <a:pt x="781" y="159"/>
                    <a:pt x="1086" y="159"/>
                  </a:cubicBezTo>
                  <a:cubicBezTo>
                    <a:pt x="2639" y="159"/>
                    <a:pt x="3603" y="986"/>
                    <a:pt x="3615" y="995"/>
                  </a:cubicBezTo>
                  <a:cubicBezTo>
                    <a:pt x="3625" y="1005"/>
                    <a:pt x="3642" y="1012"/>
                    <a:pt x="3656" y="1016"/>
                  </a:cubicBezTo>
                  <a:cubicBezTo>
                    <a:pt x="3680" y="1016"/>
                    <a:pt x="3707" y="1009"/>
                    <a:pt x="3725" y="988"/>
                  </a:cubicBezTo>
                  <a:cubicBezTo>
                    <a:pt x="3753" y="954"/>
                    <a:pt x="3749" y="906"/>
                    <a:pt x="3718" y="877"/>
                  </a:cubicBezTo>
                  <a:cubicBezTo>
                    <a:pt x="3706" y="866"/>
                    <a:pt x="2701" y="0"/>
                    <a:pt x="10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351" name="Google Shape;351;p33"/>
            <p:cNvSpPr/>
            <p:nvPr/>
          </p:nvSpPr>
          <p:spPr>
            <a:xfrm>
              <a:off x="1268001" y="3225815"/>
              <a:ext cx="1141642" cy="740635"/>
            </a:xfrm>
            <a:custGeom>
              <a:rect b="b" l="l" r="r" t="t"/>
              <a:pathLst>
                <a:path extrusionOk="0" h="27403" w="42240">
                  <a:moveTo>
                    <a:pt x="41434" y="0"/>
                  </a:moveTo>
                  <a:cubicBezTo>
                    <a:pt x="41405" y="0"/>
                    <a:pt x="41376" y="1"/>
                    <a:pt x="41346" y="4"/>
                  </a:cubicBezTo>
                  <a:lnTo>
                    <a:pt x="18372" y="2345"/>
                  </a:lnTo>
                  <a:cubicBezTo>
                    <a:pt x="18151" y="2366"/>
                    <a:pt x="17948" y="2470"/>
                    <a:pt x="17796" y="2621"/>
                  </a:cubicBezTo>
                  <a:lnTo>
                    <a:pt x="17792" y="2621"/>
                  </a:lnTo>
                  <a:cubicBezTo>
                    <a:pt x="17603" y="2804"/>
                    <a:pt x="17482" y="3063"/>
                    <a:pt x="17482" y="3335"/>
                  </a:cubicBezTo>
                  <a:lnTo>
                    <a:pt x="17482" y="4907"/>
                  </a:lnTo>
                  <a:cubicBezTo>
                    <a:pt x="17482" y="5401"/>
                    <a:pt x="17827" y="6004"/>
                    <a:pt x="18258" y="6249"/>
                  </a:cubicBezTo>
                  <a:lnTo>
                    <a:pt x="20396" y="7483"/>
                  </a:lnTo>
                  <a:lnTo>
                    <a:pt x="780" y="18807"/>
                  </a:lnTo>
                  <a:cubicBezTo>
                    <a:pt x="563" y="18927"/>
                    <a:pt x="370" y="19141"/>
                    <a:pt x="225" y="19386"/>
                  </a:cubicBezTo>
                  <a:cubicBezTo>
                    <a:pt x="83" y="19631"/>
                    <a:pt x="1" y="19903"/>
                    <a:pt x="1" y="20151"/>
                  </a:cubicBezTo>
                  <a:lnTo>
                    <a:pt x="1" y="21720"/>
                  </a:lnTo>
                  <a:cubicBezTo>
                    <a:pt x="1" y="22217"/>
                    <a:pt x="349" y="22817"/>
                    <a:pt x="780" y="23065"/>
                  </a:cubicBezTo>
                  <a:lnTo>
                    <a:pt x="7972" y="27219"/>
                  </a:lnTo>
                  <a:cubicBezTo>
                    <a:pt x="8187" y="27343"/>
                    <a:pt x="8459" y="27402"/>
                    <a:pt x="8742" y="27402"/>
                  </a:cubicBezTo>
                  <a:cubicBezTo>
                    <a:pt x="9021" y="27402"/>
                    <a:pt x="9304" y="27337"/>
                    <a:pt x="9514" y="27216"/>
                  </a:cubicBezTo>
                  <a:lnTo>
                    <a:pt x="32043" y="14206"/>
                  </a:lnTo>
                  <a:lnTo>
                    <a:pt x="37094" y="17123"/>
                  </a:lnTo>
                  <a:cubicBezTo>
                    <a:pt x="37223" y="17198"/>
                    <a:pt x="37355" y="17233"/>
                    <a:pt x="37481" y="17233"/>
                  </a:cubicBezTo>
                  <a:cubicBezTo>
                    <a:pt x="37624" y="17233"/>
                    <a:pt x="37758" y="17187"/>
                    <a:pt x="37871" y="17103"/>
                  </a:cubicBezTo>
                  <a:cubicBezTo>
                    <a:pt x="37987" y="17017"/>
                    <a:pt x="38081" y="16883"/>
                    <a:pt x="38132" y="16717"/>
                  </a:cubicBezTo>
                  <a:lnTo>
                    <a:pt x="41983" y="4128"/>
                  </a:lnTo>
                  <a:cubicBezTo>
                    <a:pt x="42122" y="3652"/>
                    <a:pt x="42239" y="2873"/>
                    <a:pt x="42239" y="2384"/>
                  </a:cubicBezTo>
                  <a:lnTo>
                    <a:pt x="42239" y="811"/>
                  </a:lnTo>
                  <a:cubicBezTo>
                    <a:pt x="42239" y="639"/>
                    <a:pt x="42190" y="484"/>
                    <a:pt x="42104" y="356"/>
                  </a:cubicBezTo>
                  <a:cubicBezTo>
                    <a:pt x="41964" y="137"/>
                    <a:pt x="41718" y="0"/>
                    <a:pt x="414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352" name="Google Shape;352;p33"/>
            <p:cNvSpPr/>
            <p:nvPr/>
          </p:nvSpPr>
          <p:spPr>
            <a:xfrm>
              <a:off x="1740370" y="3299435"/>
              <a:ext cx="78866" cy="128624"/>
            </a:xfrm>
            <a:custGeom>
              <a:rect b="b" l="l" r="r" t="t"/>
              <a:pathLst>
                <a:path extrusionOk="0" h="4759" w="2918">
                  <a:moveTo>
                    <a:pt x="218" y="0"/>
                  </a:moveTo>
                  <a:cubicBezTo>
                    <a:pt x="84" y="173"/>
                    <a:pt x="1" y="387"/>
                    <a:pt x="1" y="611"/>
                  </a:cubicBezTo>
                  <a:lnTo>
                    <a:pt x="1" y="2180"/>
                  </a:lnTo>
                  <a:cubicBezTo>
                    <a:pt x="1" y="2677"/>
                    <a:pt x="349" y="3280"/>
                    <a:pt x="780" y="3525"/>
                  </a:cubicBezTo>
                  <a:cubicBezTo>
                    <a:pt x="349" y="3280"/>
                    <a:pt x="4" y="2677"/>
                    <a:pt x="4" y="2183"/>
                  </a:cubicBezTo>
                  <a:lnTo>
                    <a:pt x="4" y="611"/>
                  </a:lnTo>
                  <a:cubicBezTo>
                    <a:pt x="4" y="387"/>
                    <a:pt x="87" y="173"/>
                    <a:pt x="218" y="0"/>
                  </a:cubicBezTo>
                  <a:close/>
                  <a:moveTo>
                    <a:pt x="780" y="3525"/>
                  </a:moveTo>
                  <a:lnTo>
                    <a:pt x="2914" y="4759"/>
                  </a:lnTo>
                  <a:lnTo>
                    <a:pt x="2918" y="4759"/>
                  </a:lnTo>
                  <a:lnTo>
                    <a:pt x="780" y="352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353" name="Google Shape;353;p33"/>
            <p:cNvSpPr/>
            <p:nvPr/>
          </p:nvSpPr>
          <p:spPr>
            <a:xfrm>
              <a:off x="1740478" y="3296652"/>
              <a:ext cx="157435" cy="131408"/>
            </a:xfrm>
            <a:custGeom>
              <a:rect b="b" l="l" r="r" t="t"/>
              <a:pathLst>
                <a:path extrusionOk="0" h="4862" w="5825">
                  <a:moveTo>
                    <a:pt x="310" y="0"/>
                  </a:moveTo>
                  <a:cubicBezTo>
                    <a:pt x="276" y="31"/>
                    <a:pt x="245" y="70"/>
                    <a:pt x="214" y="103"/>
                  </a:cubicBezTo>
                  <a:cubicBezTo>
                    <a:pt x="83" y="276"/>
                    <a:pt x="0" y="490"/>
                    <a:pt x="0" y="714"/>
                  </a:cubicBezTo>
                  <a:lnTo>
                    <a:pt x="0" y="2286"/>
                  </a:lnTo>
                  <a:cubicBezTo>
                    <a:pt x="0" y="2780"/>
                    <a:pt x="345" y="3383"/>
                    <a:pt x="776" y="3628"/>
                  </a:cubicBezTo>
                  <a:lnTo>
                    <a:pt x="2914" y="4862"/>
                  </a:lnTo>
                  <a:lnTo>
                    <a:pt x="5824" y="3179"/>
                  </a:lnTo>
                  <a:lnTo>
                    <a:pt x="31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354" name="Google Shape;354;p33"/>
            <p:cNvSpPr/>
            <p:nvPr/>
          </p:nvSpPr>
          <p:spPr>
            <a:xfrm>
              <a:off x="2134010" y="3609752"/>
              <a:ext cx="156841" cy="81866"/>
            </a:xfrm>
            <a:custGeom>
              <a:rect b="b" l="l" r="r" t="t"/>
              <a:pathLst>
                <a:path extrusionOk="0" h="3029" w="5803">
                  <a:moveTo>
                    <a:pt x="0" y="0"/>
                  </a:moveTo>
                  <a:lnTo>
                    <a:pt x="0" y="5"/>
                  </a:lnTo>
                  <a:lnTo>
                    <a:pt x="3851" y="2225"/>
                  </a:lnTo>
                  <a:lnTo>
                    <a:pt x="0" y="0"/>
                  </a:lnTo>
                  <a:close/>
                  <a:moveTo>
                    <a:pt x="5305" y="3015"/>
                  </a:moveTo>
                  <a:cubicBezTo>
                    <a:pt x="5353" y="3025"/>
                    <a:pt x="5397" y="3028"/>
                    <a:pt x="5438" y="3028"/>
                  </a:cubicBezTo>
                  <a:cubicBezTo>
                    <a:pt x="5438" y="3028"/>
                    <a:pt x="5439" y="3028"/>
                    <a:pt x="5439" y="3028"/>
                  </a:cubicBezTo>
                  <a:lnTo>
                    <a:pt x="5439" y="3028"/>
                  </a:lnTo>
                  <a:cubicBezTo>
                    <a:pt x="5396" y="3028"/>
                    <a:pt x="5352" y="3025"/>
                    <a:pt x="5305" y="3015"/>
                  </a:cubicBezTo>
                  <a:close/>
                  <a:moveTo>
                    <a:pt x="5802" y="2914"/>
                  </a:moveTo>
                  <a:cubicBezTo>
                    <a:pt x="5696" y="2988"/>
                    <a:pt x="5574" y="3028"/>
                    <a:pt x="5439" y="3028"/>
                  </a:cubicBezTo>
                  <a:lnTo>
                    <a:pt x="5439" y="3028"/>
                  </a:lnTo>
                  <a:cubicBezTo>
                    <a:pt x="5440" y="3028"/>
                    <a:pt x="5440" y="3028"/>
                    <a:pt x="5441" y="3028"/>
                  </a:cubicBezTo>
                  <a:cubicBezTo>
                    <a:pt x="5573" y="3028"/>
                    <a:pt x="5696" y="2988"/>
                    <a:pt x="5802" y="291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355" name="Google Shape;355;p33"/>
            <p:cNvSpPr/>
            <p:nvPr/>
          </p:nvSpPr>
          <p:spPr>
            <a:xfrm>
              <a:off x="2134010" y="3518889"/>
              <a:ext cx="157516" cy="172733"/>
            </a:xfrm>
            <a:custGeom>
              <a:rect b="b" l="l" r="r" t="t"/>
              <a:pathLst>
                <a:path extrusionOk="0" h="6391" w="5828">
                  <a:moveTo>
                    <a:pt x="0" y="1"/>
                  </a:moveTo>
                  <a:lnTo>
                    <a:pt x="0" y="3362"/>
                  </a:lnTo>
                  <a:lnTo>
                    <a:pt x="3851" y="5587"/>
                  </a:lnTo>
                  <a:lnTo>
                    <a:pt x="5051" y="6279"/>
                  </a:lnTo>
                  <a:cubicBezTo>
                    <a:pt x="5134" y="6328"/>
                    <a:pt x="5220" y="6359"/>
                    <a:pt x="5303" y="6376"/>
                  </a:cubicBezTo>
                  <a:cubicBezTo>
                    <a:pt x="5352" y="6387"/>
                    <a:pt x="5396" y="6390"/>
                    <a:pt x="5438" y="6390"/>
                  </a:cubicBezTo>
                  <a:cubicBezTo>
                    <a:pt x="5575" y="6390"/>
                    <a:pt x="5699" y="6349"/>
                    <a:pt x="5807" y="6273"/>
                  </a:cubicBezTo>
                  <a:cubicBezTo>
                    <a:pt x="5813" y="6269"/>
                    <a:pt x="5820" y="6263"/>
                    <a:pt x="5828" y="6259"/>
                  </a:cubicBezTo>
                  <a:lnTo>
                    <a:pt x="5828" y="3367"/>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356" name="Google Shape;356;p33"/>
            <p:cNvSpPr/>
            <p:nvPr/>
          </p:nvSpPr>
          <p:spPr>
            <a:xfrm>
              <a:off x="1504239" y="3609860"/>
              <a:ext cx="629822" cy="356574"/>
            </a:xfrm>
            <a:custGeom>
              <a:rect b="b" l="l" r="r" t="t"/>
              <a:pathLst>
                <a:path extrusionOk="0" h="13193" w="23303">
                  <a:moveTo>
                    <a:pt x="23302" y="1"/>
                  </a:moveTo>
                  <a:lnTo>
                    <a:pt x="773" y="13006"/>
                  </a:lnTo>
                  <a:cubicBezTo>
                    <a:pt x="563" y="13127"/>
                    <a:pt x="280" y="13192"/>
                    <a:pt x="1" y="13192"/>
                  </a:cubicBezTo>
                  <a:lnTo>
                    <a:pt x="1" y="13192"/>
                  </a:lnTo>
                  <a:cubicBezTo>
                    <a:pt x="280" y="13192"/>
                    <a:pt x="563" y="13127"/>
                    <a:pt x="773" y="13006"/>
                  </a:cubicBezTo>
                  <a:lnTo>
                    <a:pt x="23302"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357" name="Google Shape;357;p33"/>
            <p:cNvSpPr/>
            <p:nvPr/>
          </p:nvSpPr>
          <p:spPr>
            <a:xfrm>
              <a:off x="1504239" y="3518889"/>
              <a:ext cx="629822" cy="447548"/>
            </a:xfrm>
            <a:custGeom>
              <a:rect b="b" l="l" r="r" t="t"/>
              <a:pathLst>
                <a:path extrusionOk="0" h="16559" w="23303">
                  <a:moveTo>
                    <a:pt x="23302" y="1"/>
                  </a:moveTo>
                  <a:lnTo>
                    <a:pt x="1" y="13455"/>
                  </a:lnTo>
                  <a:lnTo>
                    <a:pt x="1" y="16558"/>
                  </a:lnTo>
                  <a:cubicBezTo>
                    <a:pt x="280" y="16558"/>
                    <a:pt x="563" y="16493"/>
                    <a:pt x="773" y="16372"/>
                  </a:cubicBezTo>
                  <a:lnTo>
                    <a:pt x="23302" y="3367"/>
                  </a:lnTo>
                  <a:lnTo>
                    <a:pt x="2330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358" name="Google Shape;358;p33"/>
            <p:cNvSpPr/>
            <p:nvPr/>
          </p:nvSpPr>
          <p:spPr>
            <a:xfrm>
              <a:off x="2291493" y="3235437"/>
              <a:ext cx="118110" cy="452630"/>
            </a:xfrm>
            <a:custGeom>
              <a:rect b="b" l="l" r="r" t="t"/>
              <a:pathLst>
                <a:path extrusionOk="0" h="16747" w="4370">
                  <a:moveTo>
                    <a:pt x="4234" y="0"/>
                  </a:moveTo>
                  <a:lnTo>
                    <a:pt x="1" y="13850"/>
                  </a:lnTo>
                  <a:lnTo>
                    <a:pt x="1" y="13855"/>
                  </a:lnTo>
                  <a:lnTo>
                    <a:pt x="1" y="16747"/>
                  </a:lnTo>
                  <a:cubicBezTo>
                    <a:pt x="117" y="16661"/>
                    <a:pt x="211" y="16527"/>
                    <a:pt x="262" y="16361"/>
                  </a:cubicBezTo>
                  <a:lnTo>
                    <a:pt x="4113" y="3772"/>
                  </a:lnTo>
                  <a:cubicBezTo>
                    <a:pt x="4252" y="3296"/>
                    <a:pt x="4369" y="2517"/>
                    <a:pt x="4369" y="2028"/>
                  </a:cubicBezTo>
                  <a:lnTo>
                    <a:pt x="4369" y="455"/>
                  </a:lnTo>
                  <a:cubicBezTo>
                    <a:pt x="4369" y="283"/>
                    <a:pt x="4320" y="128"/>
                    <a:pt x="42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359" name="Google Shape;359;p33"/>
            <p:cNvSpPr/>
            <p:nvPr/>
          </p:nvSpPr>
          <p:spPr>
            <a:xfrm>
              <a:off x="2291493" y="3609860"/>
              <a:ext cx="27" cy="78191"/>
            </a:xfrm>
            <a:custGeom>
              <a:rect b="b" l="l" r="r" t="t"/>
              <a:pathLst>
                <a:path extrusionOk="0" h="2893" w="1">
                  <a:moveTo>
                    <a:pt x="1" y="1"/>
                  </a:moveTo>
                  <a:lnTo>
                    <a:pt x="1" y="2893"/>
                  </a:lnTo>
                  <a:lnTo>
                    <a:pt x="1" y="2893"/>
                  </a:lnTo>
                  <a:lnTo>
                    <a:pt x="1" y="1"/>
                  </a:lnTo>
                  <a:close/>
                </a:path>
              </a:pathLst>
            </a:custGeom>
            <a:solidFill>
              <a:srgbClr val="1C9F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360" name="Google Shape;360;p33"/>
            <p:cNvSpPr/>
            <p:nvPr/>
          </p:nvSpPr>
          <p:spPr>
            <a:xfrm>
              <a:off x="2741133" y="1752366"/>
              <a:ext cx="205679" cy="203355"/>
            </a:xfrm>
            <a:custGeom>
              <a:rect b="b" l="l" r="r" t="t"/>
              <a:pathLst>
                <a:path extrusionOk="0" h="7524" w="7610">
                  <a:moveTo>
                    <a:pt x="928" y="0"/>
                  </a:moveTo>
                  <a:cubicBezTo>
                    <a:pt x="625" y="0"/>
                    <a:pt x="316" y="18"/>
                    <a:pt x="0" y="55"/>
                  </a:cubicBezTo>
                  <a:cubicBezTo>
                    <a:pt x="420" y="1062"/>
                    <a:pt x="686" y="2241"/>
                    <a:pt x="779" y="3578"/>
                  </a:cubicBezTo>
                  <a:lnTo>
                    <a:pt x="7610" y="7523"/>
                  </a:lnTo>
                  <a:cubicBezTo>
                    <a:pt x="7368" y="4269"/>
                    <a:pt x="6079" y="1961"/>
                    <a:pt x="4117" y="820"/>
                  </a:cubicBezTo>
                  <a:lnTo>
                    <a:pt x="3965" y="731"/>
                  </a:lnTo>
                  <a:cubicBezTo>
                    <a:pt x="3074" y="250"/>
                    <a:pt x="2050" y="0"/>
                    <a:pt x="928" y="0"/>
                  </a:cubicBezTo>
                  <a:close/>
                </a:path>
              </a:pathLst>
            </a:custGeom>
            <a:solidFill>
              <a:srgbClr val="27DE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361" name="Google Shape;361;p33"/>
            <p:cNvSpPr/>
            <p:nvPr/>
          </p:nvSpPr>
          <p:spPr>
            <a:xfrm>
              <a:off x="2741133" y="1752339"/>
              <a:ext cx="205679" cy="203382"/>
            </a:xfrm>
            <a:custGeom>
              <a:rect b="b" l="l" r="r" t="t"/>
              <a:pathLst>
                <a:path extrusionOk="0" h="7525" w="7610">
                  <a:moveTo>
                    <a:pt x="934" y="0"/>
                  </a:moveTo>
                  <a:cubicBezTo>
                    <a:pt x="631" y="0"/>
                    <a:pt x="320" y="21"/>
                    <a:pt x="0" y="56"/>
                  </a:cubicBezTo>
                  <a:cubicBezTo>
                    <a:pt x="324" y="835"/>
                    <a:pt x="559" y="1714"/>
                    <a:pt x="689" y="2694"/>
                  </a:cubicBezTo>
                  <a:lnTo>
                    <a:pt x="1172" y="3807"/>
                  </a:lnTo>
                  <a:lnTo>
                    <a:pt x="1248" y="3853"/>
                  </a:lnTo>
                  <a:lnTo>
                    <a:pt x="1993" y="2731"/>
                  </a:lnTo>
                  <a:cubicBezTo>
                    <a:pt x="2066" y="2621"/>
                    <a:pt x="2190" y="2562"/>
                    <a:pt x="2314" y="2562"/>
                  </a:cubicBezTo>
                  <a:cubicBezTo>
                    <a:pt x="2379" y="2562"/>
                    <a:pt x="2445" y="2580"/>
                    <a:pt x="2500" y="2611"/>
                  </a:cubicBezTo>
                  <a:lnTo>
                    <a:pt x="4351" y="3680"/>
                  </a:lnTo>
                  <a:cubicBezTo>
                    <a:pt x="4523" y="3780"/>
                    <a:pt x="4589" y="4004"/>
                    <a:pt x="4503" y="4179"/>
                  </a:cubicBezTo>
                  <a:lnTo>
                    <a:pt x="3907" y="5387"/>
                  </a:lnTo>
                  <a:lnTo>
                    <a:pt x="7610" y="7524"/>
                  </a:lnTo>
                  <a:cubicBezTo>
                    <a:pt x="7368" y="4270"/>
                    <a:pt x="6079" y="1962"/>
                    <a:pt x="4117" y="821"/>
                  </a:cubicBezTo>
                  <a:lnTo>
                    <a:pt x="3965" y="732"/>
                  </a:lnTo>
                  <a:cubicBezTo>
                    <a:pt x="3075" y="253"/>
                    <a:pt x="2055" y="0"/>
                    <a:pt x="9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362" name="Google Shape;362;p33"/>
            <p:cNvSpPr/>
            <p:nvPr/>
          </p:nvSpPr>
          <p:spPr>
            <a:xfrm>
              <a:off x="2779051" y="1917470"/>
              <a:ext cx="140813" cy="98353"/>
            </a:xfrm>
            <a:custGeom>
              <a:rect b="b" l="l" r="r" t="t"/>
              <a:pathLst>
                <a:path extrusionOk="0" h="3639" w="5210">
                  <a:moveTo>
                    <a:pt x="986" y="1"/>
                  </a:moveTo>
                  <a:lnTo>
                    <a:pt x="0" y="2442"/>
                  </a:lnTo>
                  <a:cubicBezTo>
                    <a:pt x="145" y="2718"/>
                    <a:pt x="1896" y="3090"/>
                    <a:pt x="1996" y="3411"/>
                  </a:cubicBezTo>
                  <a:cubicBezTo>
                    <a:pt x="2040" y="3553"/>
                    <a:pt x="2155" y="3638"/>
                    <a:pt x="2285" y="3638"/>
                  </a:cubicBezTo>
                  <a:cubicBezTo>
                    <a:pt x="2329" y="3638"/>
                    <a:pt x="2375" y="3628"/>
                    <a:pt x="2421" y="3607"/>
                  </a:cubicBezTo>
                  <a:lnTo>
                    <a:pt x="4979" y="2455"/>
                  </a:lnTo>
                  <a:cubicBezTo>
                    <a:pt x="5031" y="2432"/>
                    <a:pt x="5079" y="2423"/>
                    <a:pt x="5122" y="2423"/>
                  </a:cubicBezTo>
                  <a:cubicBezTo>
                    <a:pt x="5154" y="2423"/>
                    <a:pt x="5183" y="2428"/>
                    <a:pt x="5210" y="2435"/>
                  </a:cubicBezTo>
                  <a:lnTo>
                    <a:pt x="9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363" name="Google Shape;363;p33"/>
            <p:cNvSpPr/>
            <p:nvPr/>
          </p:nvSpPr>
          <p:spPr>
            <a:xfrm>
              <a:off x="2201198" y="1755690"/>
              <a:ext cx="607335" cy="827014"/>
            </a:xfrm>
            <a:custGeom>
              <a:rect b="b" l="l" r="r" t="t"/>
              <a:pathLst>
                <a:path extrusionOk="0" h="30599" w="22471">
                  <a:moveTo>
                    <a:pt x="15095" y="8609"/>
                  </a:moveTo>
                  <a:cubicBezTo>
                    <a:pt x="15124" y="8609"/>
                    <a:pt x="15148" y="8617"/>
                    <a:pt x="15168" y="8635"/>
                  </a:cubicBezTo>
                  <a:cubicBezTo>
                    <a:pt x="15764" y="9170"/>
                    <a:pt x="16089" y="10158"/>
                    <a:pt x="16089" y="11541"/>
                  </a:cubicBezTo>
                  <a:cubicBezTo>
                    <a:pt x="16089" y="14638"/>
                    <a:pt x="13916" y="18403"/>
                    <a:pt x="11237" y="19948"/>
                  </a:cubicBezTo>
                  <a:cubicBezTo>
                    <a:pt x="10422" y="20419"/>
                    <a:pt x="9701" y="20645"/>
                    <a:pt x="9093" y="20645"/>
                  </a:cubicBezTo>
                  <a:cubicBezTo>
                    <a:pt x="8780" y="20645"/>
                    <a:pt x="8496" y="20585"/>
                    <a:pt x="8245" y="20469"/>
                  </a:cubicBezTo>
                  <a:cubicBezTo>
                    <a:pt x="7399" y="20075"/>
                    <a:pt x="14056" y="8609"/>
                    <a:pt x="15095" y="8609"/>
                  </a:cubicBezTo>
                  <a:close/>
                  <a:moveTo>
                    <a:pt x="18070" y="1"/>
                  </a:moveTo>
                  <a:cubicBezTo>
                    <a:pt x="17944" y="1"/>
                    <a:pt x="17820" y="61"/>
                    <a:pt x="17747" y="170"/>
                  </a:cubicBezTo>
                  <a:lnTo>
                    <a:pt x="15623" y="3363"/>
                  </a:lnTo>
                  <a:cubicBezTo>
                    <a:pt x="15515" y="3525"/>
                    <a:pt x="15273" y="3642"/>
                    <a:pt x="15078" y="3642"/>
                  </a:cubicBezTo>
                  <a:cubicBezTo>
                    <a:pt x="15074" y="3642"/>
                    <a:pt x="15071" y="3642"/>
                    <a:pt x="15068" y="3642"/>
                  </a:cubicBezTo>
                  <a:cubicBezTo>
                    <a:pt x="15022" y="3640"/>
                    <a:pt x="14977" y="3640"/>
                    <a:pt x="14931" y="3640"/>
                  </a:cubicBezTo>
                  <a:cubicBezTo>
                    <a:pt x="14733" y="3640"/>
                    <a:pt x="14530" y="3652"/>
                    <a:pt x="14323" y="3676"/>
                  </a:cubicBezTo>
                  <a:lnTo>
                    <a:pt x="14323" y="1339"/>
                  </a:lnTo>
                  <a:lnTo>
                    <a:pt x="12906" y="522"/>
                  </a:lnTo>
                  <a:cubicBezTo>
                    <a:pt x="12878" y="507"/>
                    <a:pt x="12847" y="499"/>
                    <a:pt x="12814" y="499"/>
                  </a:cubicBezTo>
                  <a:cubicBezTo>
                    <a:pt x="12770" y="499"/>
                    <a:pt x="12723" y="513"/>
                    <a:pt x="12672" y="543"/>
                  </a:cubicBezTo>
                  <a:lnTo>
                    <a:pt x="9800" y="2201"/>
                  </a:lnTo>
                  <a:cubicBezTo>
                    <a:pt x="9627" y="2301"/>
                    <a:pt x="9475" y="2539"/>
                    <a:pt x="9458" y="2736"/>
                  </a:cubicBezTo>
                  <a:lnTo>
                    <a:pt x="9168" y="5935"/>
                  </a:lnTo>
                  <a:cubicBezTo>
                    <a:pt x="9151" y="6132"/>
                    <a:pt x="9017" y="6397"/>
                    <a:pt x="8872" y="6531"/>
                  </a:cubicBezTo>
                  <a:cubicBezTo>
                    <a:pt x="8310" y="7045"/>
                    <a:pt x="7779" y="7614"/>
                    <a:pt x="7276" y="8221"/>
                  </a:cubicBezTo>
                  <a:cubicBezTo>
                    <a:pt x="7180" y="8334"/>
                    <a:pt x="7015" y="8404"/>
                    <a:pt x="6860" y="8404"/>
                  </a:cubicBezTo>
                  <a:cubicBezTo>
                    <a:pt x="6808" y="8404"/>
                    <a:pt x="6756" y="8396"/>
                    <a:pt x="6710" y="8379"/>
                  </a:cubicBezTo>
                  <a:lnTo>
                    <a:pt x="4865" y="7735"/>
                  </a:lnTo>
                  <a:cubicBezTo>
                    <a:pt x="4823" y="7720"/>
                    <a:pt x="4778" y="7713"/>
                    <a:pt x="4733" y="7713"/>
                  </a:cubicBezTo>
                  <a:cubicBezTo>
                    <a:pt x="4581" y="7713"/>
                    <a:pt x="4425" y="7795"/>
                    <a:pt x="4348" y="7928"/>
                  </a:cubicBezTo>
                  <a:lnTo>
                    <a:pt x="2234" y="11586"/>
                  </a:lnTo>
                  <a:cubicBezTo>
                    <a:pt x="2137" y="11759"/>
                    <a:pt x="2179" y="12004"/>
                    <a:pt x="2328" y="12131"/>
                  </a:cubicBezTo>
                  <a:lnTo>
                    <a:pt x="3807" y="13406"/>
                  </a:lnTo>
                  <a:cubicBezTo>
                    <a:pt x="3958" y="13535"/>
                    <a:pt x="4020" y="13790"/>
                    <a:pt x="3951" y="13976"/>
                  </a:cubicBezTo>
                  <a:cubicBezTo>
                    <a:pt x="3676" y="14714"/>
                    <a:pt x="3452" y="15462"/>
                    <a:pt x="3286" y="16204"/>
                  </a:cubicBezTo>
                  <a:cubicBezTo>
                    <a:pt x="3245" y="16396"/>
                    <a:pt x="3083" y="16645"/>
                    <a:pt x="2920" y="16758"/>
                  </a:cubicBezTo>
                  <a:lnTo>
                    <a:pt x="293" y="18607"/>
                  </a:lnTo>
                  <a:cubicBezTo>
                    <a:pt x="131" y="18720"/>
                    <a:pt x="0" y="18976"/>
                    <a:pt x="0" y="19172"/>
                  </a:cubicBezTo>
                  <a:lnTo>
                    <a:pt x="0" y="22489"/>
                  </a:lnTo>
                  <a:cubicBezTo>
                    <a:pt x="0" y="22592"/>
                    <a:pt x="41" y="22665"/>
                    <a:pt x="103" y="22703"/>
                  </a:cubicBezTo>
                  <a:lnTo>
                    <a:pt x="3428" y="24624"/>
                  </a:lnTo>
                  <a:lnTo>
                    <a:pt x="2217" y="27071"/>
                  </a:lnTo>
                  <a:cubicBezTo>
                    <a:pt x="2128" y="27247"/>
                    <a:pt x="2196" y="27471"/>
                    <a:pt x="2365" y="27571"/>
                  </a:cubicBezTo>
                  <a:lnTo>
                    <a:pt x="6889" y="30192"/>
                  </a:lnTo>
                  <a:cubicBezTo>
                    <a:pt x="6947" y="30224"/>
                    <a:pt x="7012" y="30240"/>
                    <a:pt x="7076" y="30240"/>
                  </a:cubicBezTo>
                  <a:cubicBezTo>
                    <a:pt x="7202" y="30240"/>
                    <a:pt x="7326" y="30181"/>
                    <a:pt x="7400" y="30071"/>
                  </a:cubicBezTo>
                  <a:lnTo>
                    <a:pt x="9454" y="27971"/>
                  </a:lnTo>
                  <a:cubicBezTo>
                    <a:pt x="9461" y="28064"/>
                    <a:pt x="9502" y="28133"/>
                    <a:pt x="9564" y="28165"/>
                  </a:cubicBezTo>
                  <a:lnTo>
                    <a:pt x="13775" y="30598"/>
                  </a:lnTo>
                  <a:lnTo>
                    <a:pt x="13888" y="27299"/>
                  </a:lnTo>
                  <a:cubicBezTo>
                    <a:pt x="13888" y="27299"/>
                    <a:pt x="12999" y="26150"/>
                    <a:pt x="13016" y="25951"/>
                  </a:cubicBezTo>
                  <a:lnTo>
                    <a:pt x="17606" y="20951"/>
                  </a:lnTo>
                  <a:cubicBezTo>
                    <a:pt x="17649" y="20966"/>
                    <a:pt x="17694" y="20973"/>
                    <a:pt x="17739" y="20973"/>
                  </a:cubicBezTo>
                  <a:cubicBezTo>
                    <a:pt x="17893" y="20973"/>
                    <a:pt x="18048" y="20892"/>
                    <a:pt x="18123" y="20762"/>
                  </a:cubicBezTo>
                  <a:lnTo>
                    <a:pt x="20236" y="17103"/>
                  </a:lnTo>
                  <a:cubicBezTo>
                    <a:pt x="20336" y="16931"/>
                    <a:pt x="20295" y="16686"/>
                    <a:pt x="20144" y="16559"/>
                  </a:cubicBezTo>
                  <a:lnTo>
                    <a:pt x="22178" y="10083"/>
                  </a:lnTo>
                  <a:cubicBezTo>
                    <a:pt x="22340" y="9969"/>
                    <a:pt x="22471" y="9714"/>
                    <a:pt x="22471" y="9517"/>
                  </a:cubicBezTo>
                  <a:lnTo>
                    <a:pt x="22367" y="5993"/>
                  </a:lnTo>
                  <a:lnTo>
                    <a:pt x="22367" y="5990"/>
                  </a:lnTo>
                  <a:cubicBezTo>
                    <a:pt x="22336" y="5972"/>
                    <a:pt x="22299" y="5961"/>
                    <a:pt x="22258" y="5961"/>
                  </a:cubicBezTo>
                  <a:cubicBezTo>
                    <a:pt x="22222" y="5961"/>
                    <a:pt x="22183" y="5969"/>
                    <a:pt x="22143" y="5987"/>
                  </a:cubicBezTo>
                  <a:lnTo>
                    <a:pt x="20257" y="1618"/>
                  </a:lnTo>
                  <a:cubicBezTo>
                    <a:pt x="20343" y="1442"/>
                    <a:pt x="20278" y="1218"/>
                    <a:pt x="20105" y="1118"/>
                  </a:cubicBezTo>
                  <a:lnTo>
                    <a:pt x="18258" y="49"/>
                  </a:lnTo>
                  <a:cubicBezTo>
                    <a:pt x="18199" y="17"/>
                    <a:pt x="18134" y="1"/>
                    <a:pt x="180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364" name="Google Shape;364;p33"/>
            <p:cNvSpPr/>
            <p:nvPr/>
          </p:nvSpPr>
          <p:spPr>
            <a:xfrm>
              <a:off x="2619243" y="1755717"/>
              <a:ext cx="207814" cy="176057"/>
            </a:xfrm>
            <a:custGeom>
              <a:rect b="b" l="l" r="r" t="t"/>
              <a:pathLst>
                <a:path extrusionOk="0" h="6514" w="7689">
                  <a:moveTo>
                    <a:pt x="2599" y="1"/>
                  </a:moveTo>
                  <a:cubicBezTo>
                    <a:pt x="2475" y="1"/>
                    <a:pt x="2352" y="61"/>
                    <a:pt x="2279" y="169"/>
                  </a:cubicBezTo>
                  <a:lnTo>
                    <a:pt x="155" y="3362"/>
                  </a:lnTo>
                  <a:cubicBezTo>
                    <a:pt x="117" y="3421"/>
                    <a:pt x="62" y="3469"/>
                    <a:pt x="0" y="3510"/>
                  </a:cubicBezTo>
                  <a:lnTo>
                    <a:pt x="3030" y="5262"/>
                  </a:lnTo>
                  <a:lnTo>
                    <a:pt x="5196" y="6513"/>
                  </a:lnTo>
                  <a:lnTo>
                    <a:pt x="7031" y="4396"/>
                  </a:lnTo>
                  <a:lnTo>
                    <a:pt x="7602" y="3241"/>
                  </a:lnTo>
                  <a:cubicBezTo>
                    <a:pt x="7689" y="3061"/>
                    <a:pt x="7620" y="2838"/>
                    <a:pt x="7451" y="2741"/>
                  </a:cubicBezTo>
                  <a:lnTo>
                    <a:pt x="4637" y="1117"/>
                  </a:lnTo>
                  <a:lnTo>
                    <a:pt x="2782" y="48"/>
                  </a:lnTo>
                  <a:cubicBezTo>
                    <a:pt x="2725" y="16"/>
                    <a:pt x="2661" y="1"/>
                    <a:pt x="25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365" name="Google Shape;365;p33"/>
            <p:cNvSpPr/>
            <p:nvPr/>
          </p:nvSpPr>
          <p:spPr>
            <a:xfrm>
              <a:off x="2204279" y="2203112"/>
              <a:ext cx="213490" cy="130191"/>
            </a:xfrm>
            <a:custGeom>
              <a:rect b="b" l="l" r="r" t="t"/>
              <a:pathLst>
                <a:path extrusionOk="0" h="4817" w="7899">
                  <a:moveTo>
                    <a:pt x="3000" y="0"/>
                  </a:moveTo>
                  <a:cubicBezTo>
                    <a:pt x="2941" y="83"/>
                    <a:pt x="2872" y="155"/>
                    <a:pt x="2806" y="203"/>
                  </a:cubicBezTo>
                  <a:lnTo>
                    <a:pt x="179" y="2052"/>
                  </a:lnTo>
                  <a:cubicBezTo>
                    <a:pt x="110" y="2100"/>
                    <a:pt x="52" y="2179"/>
                    <a:pt x="0" y="2262"/>
                  </a:cubicBezTo>
                  <a:lnTo>
                    <a:pt x="4413" y="4816"/>
                  </a:lnTo>
                  <a:lnTo>
                    <a:pt x="7899" y="2834"/>
                  </a:lnTo>
                  <a:lnTo>
                    <a:pt x="30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366" name="Google Shape;366;p33"/>
            <p:cNvSpPr/>
            <p:nvPr/>
          </p:nvSpPr>
          <p:spPr>
            <a:xfrm>
              <a:off x="2259899" y="1964253"/>
              <a:ext cx="203625" cy="184544"/>
            </a:xfrm>
            <a:custGeom>
              <a:rect b="b" l="l" r="r" t="t"/>
              <a:pathLst>
                <a:path extrusionOk="0" h="6828" w="7534">
                  <a:moveTo>
                    <a:pt x="2521" y="0"/>
                  </a:moveTo>
                  <a:cubicBezTo>
                    <a:pt x="2383" y="14"/>
                    <a:pt x="2245" y="90"/>
                    <a:pt x="2176" y="211"/>
                  </a:cubicBezTo>
                  <a:lnTo>
                    <a:pt x="62" y="3869"/>
                  </a:lnTo>
                  <a:cubicBezTo>
                    <a:pt x="14" y="3956"/>
                    <a:pt x="0" y="4055"/>
                    <a:pt x="18" y="4152"/>
                  </a:cubicBezTo>
                  <a:lnTo>
                    <a:pt x="4641" y="6827"/>
                  </a:lnTo>
                  <a:lnTo>
                    <a:pt x="7534" y="291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367" name="Google Shape;367;p33"/>
            <p:cNvSpPr/>
            <p:nvPr/>
          </p:nvSpPr>
          <p:spPr>
            <a:xfrm>
              <a:off x="2458004" y="1769231"/>
              <a:ext cx="206085" cy="134786"/>
            </a:xfrm>
            <a:custGeom>
              <a:rect b="b" l="l" r="r" t="t"/>
              <a:pathLst>
                <a:path extrusionOk="0" h="4987" w="7625">
                  <a:moveTo>
                    <a:pt x="3315" y="0"/>
                  </a:moveTo>
                  <a:cubicBezTo>
                    <a:pt x="3269" y="0"/>
                    <a:pt x="3221" y="13"/>
                    <a:pt x="3170" y="42"/>
                  </a:cubicBezTo>
                  <a:lnTo>
                    <a:pt x="298" y="1700"/>
                  </a:lnTo>
                  <a:cubicBezTo>
                    <a:pt x="177" y="1769"/>
                    <a:pt x="62" y="1910"/>
                    <a:pt x="0" y="2058"/>
                  </a:cubicBezTo>
                  <a:lnTo>
                    <a:pt x="5069" y="4986"/>
                  </a:lnTo>
                  <a:lnTo>
                    <a:pt x="7624" y="3510"/>
                  </a:lnTo>
                  <a:lnTo>
                    <a:pt x="7624" y="2458"/>
                  </a:lnTo>
                  <a:lnTo>
                    <a:pt x="6731" y="1941"/>
                  </a:lnTo>
                  <a:lnTo>
                    <a:pt x="4821" y="838"/>
                  </a:lnTo>
                  <a:lnTo>
                    <a:pt x="4787" y="817"/>
                  </a:lnTo>
                  <a:lnTo>
                    <a:pt x="3401" y="21"/>
                  </a:lnTo>
                  <a:cubicBezTo>
                    <a:pt x="3377" y="7"/>
                    <a:pt x="3349" y="0"/>
                    <a:pt x="33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368" name="Google Shape;368;p33"/>
            <p:cNvSpPr/>
            <p:nvPr/>
          </p:nvSpPr>
          <p:spPr>
            <a:xfrm>
              <a:off x="2315331" y="1821581"/>
              <a:ext cx="607362" cy="775392"/>
            </a:xfrm>
            <a:custGeom>
              <a:rect b="b" l="l" r="r" t="t"/>
              <a:pathLst>
                <a:path extrusionOk="0" h="28689" w="22472">
                  <a:moveTo>
                    <a:pt x="13404" y="8076"/>
                  </a:moveTo>
                  <a:cubicBezTo>
                    <a:pt x="14996" y="8076"/>
                    <a:pt x="16089" y="9344"/>
                    <a:pt x="16089" y="11541"/>
                  </a:cubicBezTo>
                  <a:cubicBezTo>
                    <a:pt x="16089" y="14638"/>
                    <a:pt x="13917" y="18403"/>
                    <a:pt x="11238" y="19947"/>
                  </a:cubicBezTo>
                  <a:cubicBezTo>
                    <a:pt x="10458" y="20397"/>
                    <a:pt x="9721" y="20610"/>
                    <a:pt x="9068" y="20610"/>
                  </a:cubicBezTo>
                  <a:cubicBezTo>
                    <a:pt x="7476" y="20610"/>
                    <a:pt x="6383" y="19342"/>
                    <a:pt x="6383" y="17148"/>
                  </a:cubicBezTo>
                  <a:cubicBezTo>
                    <a:pt x="6383" y="14051"/>
                    <a:pt x="8556" y="10286"/>
                    <a:pt x="11238" y="8738"/>
                  </a:cubicBezTo>
                  <a:cubicBezTo>
                    <a:pt x="12016" y="8289"/>
                    <a:pt x="12752" y="8076"/>
                    <a:pt x="13404" y="8076"/>
                  </a:cubicBezTo>
                  <a:close/>
                  <a:moveTo>
                    <a:pt x="18069" y="1"/>
                  </a:moveTo>
                  <a:cubicBezTo>
                    <a:pt x="17944" y="1"/>
                    <a:pt x="17820" y="60"/>
                    <a:pt x="17748" y="169"/>
                  </a:cubicBezTo>
                  <a:lnTo>
                    <a:pt x="15623" y="3363"/>
                  </a:lnTo>
                  <a:cubicBezTo>
                    <a:pt x="15515" y="3526"/>
                    <a:pt x="15272" y="3642"/>
                    <a:pt x="15073" y="3642"/>
                  </a:cubicBezTo>
                  <a:cubicBezTo>
                    <a:pt x="15070" y="3642"/>
                    <a:pt x="15068" y="3642"/>
                    <a:pt x="15065" y="3642"/>
                  </a:cubicBezTo>
                  <a:cubicBezTo>
                    <a:pt x="15015" y="3640"/>
                    <a:pt x="14965" y="3639"/>
                    <a:pt x="14914" y="3639"/>
                  </a:cubicBezTo>
                  <a:cubicBezTo>
                    <a:pt x="14522" y="3639"/>
                    <a:pt x="14110" y="3685"/>
                    <a:pt x="13683" y="3780"/>
                  </a:cubicBezTo>
                  <a:cubicBezTo>
                    <a:pt x="13655" y="3786"/>
                    <a:pt x="13628" y="3789"/>
                    <a:pt x="13602" y="3789"/>
                  </a:cubicBezTo>
                  <a:cubicBezTo>
                    <a:pt x="13444" y="3789"/>
                    <a:pt x="13317" y="3679"/>
                    <a:pt x="13300" y="3511"/>
                  </a:cubicBezTo>
                  <a:lnTo>
                    <a:pt x="13021" y="718"/>
                  </a:lnTo>
                  <a:cubicBezTo>
                    <a:pt x="13006" y="579"/>
                    <a:pt x="12924" y="499"/>
                    <a:pt x="12817" y="499"/>
                  </a:cubicBezTo>
                  <a:cubicBezTo>
                    <a:pt x="12772" y="499"/>
                    <a:pt x="12723" y="513"/>
                    <a:pt x="12672" y="542"/>
                  </a:cubicBezTo>
                  <a:lnTo>
                    <a:pt x="9800" y="2201"/>
                  </a:lnTo>
                  <a:cubicBezTo>
                    <a:pt x="9628" y="2300"/>
                    <a:pt x="9476" y="2538"/>
                    <a:pt x="9458" y="2739"/>
                  </a:cubicBezTo>
                  <a:lnTo>
                    <a:pt x="9169" y="5935"/>
                  </a:lnTo>
                  <a:cubicBezTo>
                    <a:pt x="9152" y="6132"/>
                    <a:pt x="9017" y="6396"/>
                    <a:pt x="8873" y="6531"/>
                  </a:cubicBezTo>
                  <a:cubicBezTo>
                    <a:pt x="8311" y="7045"/>
                    <a:pt x="7779" y="7614"/>
                    <a:pt x="7276" y="8221"/>
                  </a:cubicBezTo>
                  <a:cubicBezTo>
                    <a:pt x="7181" y="8334"/>
                    <a:pt x="7016" y="8403"/>
                    <a:pt x="6861" y="8403"/>
                  </a:cubicBezTo>
                  <a:cubicBezTo>
                    <a:pt x="6809" y="8403"/>
                    <a:pt x="6758" y="8396"/>
                    <a:pt x="6711" y="8379"/>
                  </a:cubicBezTo>
                  <a:lnTo>
                    <a:pt x="4866" y="7734"/>
                  </a:lnTo>
                  <a:cubicBezTo>
                    <a:pt x="4823" y="7720"/>
                    <a:pt x="4779" y="7713"/>
                    <a:pt x="4734" y="7713"/>
                  </a:cubicBezTo>
                  <a:cubicBezTo>
                    <a:pt x="4581" y="7713"/>
                    <a:pt x="4426" y="7794"/>
                    <a:pt x="4348" y="7927"/>
                  </a:cubicBezTo>
                  <a:lnTo>
                    <a:pt x="2235" y="11586"/>
                  </a:lnTo>
                  <a:cubicBezTo>
                    <a:pt x="2139" y="11759"/>
                    <a:pt x="2180" y="12003"/>
                    <a:pt x="2328" y="12131"/>
                  </a:cubicBezTo>
                  <a:lnTo>
                    <a:pt x="3807" y="13406"/>
                  </a:lnTo>
                  <a:cubicBezTo>
                    <a:pt x="3960" y="13534"/>
                    <a:pt x="4022" y="13789"/>
                    <a:pt x="3952" y="13976"/>
                  </a:cubicBezTo>
                  <a:cubicBezTo>
                    <a:pt x="3677" y="14713"/>
                    <a:pt x="3452" y="15462"/>
                    <a:pt x="3287" y="16203"/>
                  </a:cubicBezTo>
                  <a:cubicBezTo>
                    <a:pt x="3245" y="16396"/>
                    <a:pt x="3080" y="16644"/>
                    <a:pt x="2921" y="16758"/>
                  </a:cubicBezTo>
                  <a:lnTo>
                    <a:pt x="294" y="18607"/>
                  </a:lnTo>
                  <a:cubicBezTo>
                    <a:pt x="132" y="18720"/>
                    <a:pt x="1" y="18975"/>
                    <a:pt x="1" y="19172"/>
                  </a:cubicBezTo>
                  <a:lnTo>
                    <a:pt x="1" y="22488"/>
                  </a:lnTo>
                  <a:cubicBezTo>
                    <a:pt x="1" y="22641"/>
                    <a:pt x="86" y="22731"/>
                    <a:pt x="206" y="22731"/>
                  </a:cubicBezTo>
                  <a:cubicBezTo>
                    <a:pt x="244" y="22731"/>
                    <a:pt x="285" y="22722"/>
                    <a:pt x="328" y="22703"/>
                  </a:cubicBezTo>
                  <a:lnTo>
                    <a:pt x="2887" y="21548"/>
                  </a:lnTo>
                  <a:cubicBezTo>
                    <a:pt x="2931" y="21528"/>
                    <a:pt x="2976" y="21518"/>
                    <a:pt x="3020" y="21518"/>
                  </a:cubicBezTo>
                  <a:cubicBezTo>
                    <a:pt x="3150" y="21518"/>
                    <a:pt x="3267" y="21604"/>
                    <a:pt x="3311" y="21744"/>
                  </a:cubicBezTo>
                  <a:cubicBezTo>
                    <a:pt x="3459" y="22216"/>
                    <a:pt x="3653" y="22637"/>
                    <a:pt x="3883" y="23013"/>
                  </a:cubicBezTo>
                  <a:cubicBezTo>
                    <a:pt x="3987" y="23182"/>
                    <a:pt x="4008" y="23454"/>
                    <a:pt x="3921" y="23634"/>
                  </a:cubicBezTo>
                  <a:lnTo>
                    <a:pt x="2214" y="27071"/>
                  </a:lnTo>
                  <a:cubicBezTo>
                    <a:pt x="2128" y="27247"/>
                    <a:pt x="2197" y="27471"/>
                    <a:pt x="2367" y="27571"/>
                  </a:cubicBezTo>
                  <a:lnTo>
                    <a:pt x="4218" y="28640"/>
                  </a:lnTo>
                  <a:cubicBezTo>
                    <a:pt x="4276" y="28673"/>
                    <a:pt x="4341" y="28688"/>
                    <a:pt x="4405" y="28688"/>
                  </a:cubicBezTo>
                  <a:cubicBezTo>
                    <a:pt x="4530" y="28688"/>
                    <a:pt x="4654" y="28629"/>
                    <a:pt x="4725" y="28519"/>
                  </a:cubicBezTo>
                  <a:lnTo>
                    <a:pt x="6852" y="25323"/>
                  </a:lnTo>
                  <a:cubicBezTo>
                    <a:pt x="6958" y="25163"/>
                    <a:pt x="7201" y="25047"/>
                    <a:pt x="7399" y="25047"/>
                  </a:cubicBezTo>
                  <a:cubicBezTo>
                    <a:pt x="7401" y="25047"/>
                    <a:pt x="7404" y="25047"/>
                    <a:pt x="7407" y="25047"/>
                  </a:cubicBezTo>
                  <a:cubicBezTo>
                    <a:pt x="7456" y="25049"/>
                    <a:pt x="7506" y="25050"/>
                    <a:pt x="7556" y="25050"/>
                  </a:cubicBezTo>
                  <a:cubicBezTo>
                    <a:pt x="7949" y="25050"/>
                    <a:pt x="8362" y="25001"/>
                    <a:pt x="8790" y="24909"/>
                  </a:cubicBezTo>
                  <a:cubicBezTo>
                    <a:pt x="8817" y="24903"/>
                    <a:pt x="8845" y="24899"/>
                    <a:pt x="8871" y="24899"/>
                  </a:cubicBezTo>
                  <a:cubicBezTo>
                    <a:pt x="9029" y="24899"/>
                    <a:pt x="9158" y="25010"/>
                    <a:pt x="9173" y="25178"/>
                  </a:cubicBezTo>
                  <a:lnTo>
                    <a:pt x="9455" y="27971"/>
                  </a:lnTo>
                  <a:cubicBezTo>
                    <a:pt x="9467" y="28110"/>
                    <a:pt x="9549" y="28190"/>
                    <a:pt x="9656" y="28190"/>
                  </a:cubicBezTo>
                  <a:cubicBezTo>
                    <a:pt x="9700" y="28190"/>
                    <a:pt x="9750" y="28176"/>
                    <a:pt x="9800" y="28147"/>
                  </a:cubicBezTo>
                  <a:lnTo>
                    <a:pt x="12672" y="26489"/>
                  </a:lnTo>
                  <a:cubicBezTo>
                    <a:pt x="12845" y="26389"/>
                    <a:pt x="13000" y="26147"/>
                    <a:pt x="13017" y="25951"/>
                  </a:cubicBezTo>
                  <a:lnTo>
                    <a:pt x="13303" y="22754"/>
                  </a:lnTo>
                  <a:cubicBezTo>
                    <a:pt x="13320" y="22558"/>
                    <a:pt x="13459" y="22292"/>
                    <a:pt x="13603" y="22157"/>
                  </a:cubicBezTo>
                  <a:cubicBezTo>
                    <a:pt x="14162" y="21644"/>
                    <a:pt x="14697" y="21075"/>
                    <a:pt x="15200" y="20468"/>
                  </a:cubicBezTo>
                  <a:cubicBezTo>
                    <a:pt x="15293" y="20354"/>
                    <a:pt x="15457" y="20285"/>
                    <a:pt x="15612" y="20285"/>
                  </a:cubicBezTo>
                  <a:cubicBezTo>
                    <a:pt x="15664" y="20285"/>
                    <a:pt x="15715" y="20293"/>
                    <a:pt x="15762" y="20310"/>
                  </a:cubicBezTo>
                  <a:lnTo>
                    <a:pt x="17606" y="20951"/>
                  </a:lnTo>
                  <a:cubicBezTo>
                    <a:pt x="17649" y="20966"/>
                    <a:pt x="17693" y="20973"/>
                    <a:pt x="17739" y="20973"/>
                  </a:cubicBezTo>
                  <a:cubicBezTo>
                    <a:pt x="17892" y="20973"/>
                    <a:pt x="18049" y="20892"/>
                    <a:pt x="18123" y="20761"/>
                  </a:cubicBezTo>
                  <a:lnTo>
                    <a:pt x="20237" y="17103"/>
                  </a:lnTo>
                  <a:cubicBezTo>
                    <a:pt x="20337" y="16931"/>
                    <a:pt x="20296" y="16686"/>
                    <a:pt x="20144" y="16558"/>
                  </a:cubicBezTo>
                  <a:lnTo>
                    <a:pt x="18665" y="15282"/>
                  </a:lnTo>
                  <a:cubicBezTo>
                    <a:pt x="18516" y="15152"/>
                    <a:pt x="18451" y="14899"/>
                    <a:pt x="18520" y="14713"/>
                  </a:cubicBezTo>
                  <a:cubicBezTo>
                    <a:pt x="18796" y="13972"/>
                    <a:pt x="19020" y="13228"/>
                    <a:pt x="19186" y="12486"/>
                  </a:cubicBezTo>
                  <a:cubicBezTo>
                    <a:pt x="19231" y="12293"/>
                    <a:pt x="19393" y="12044"/>
                    <a:pt x="19554" y="11928"/>
                  </a:cubicBezTo>
                  <a:lnTo>
                    <a:pt x="22178" y="10083"/>
                  </a:lnTo>
                  <a:cubicBezTo>
                    <a:pt x="22340" y="9969"/>
                    <a:pt x="22471" y="9714"/>
                    <a:pt x="22471" y="9517"/>
                  </a:cubicBezTo>
                  <a:lnTo>
                    <a:pt x="22471" y="6200"/>
                  </a:lnTo>
                  <a:cubicBezTo>
                    <a:pt x="22471" y="6048"/>
                    <a:pt x="22388" y="5958"/>
                    <a:pt x="22268" y="5958"/>
                  </a:cubicBezTo>
                  <a:cubicBezTo>
                    <a:pt x="22230" y="5958"/>
                    <a:pt x="22188" y="5968"/>
                    <a:pt x="22144" y="5987"/>
                  </a:cubicBezTo>
                  <a:lnTo>
                    <a:pt x="19589" y="7141"/>
                  </a:lnTo>
                  <a:cubicBezTo>
                    <a:pt x="19544" y="7161"/>
                    <a:pt x="19498" y="7170"/>
                    <a:pt x="19454" y="7170"/>
                  </a:cubicBezTo>
                  <a:cubicBezTo>
                    <a:pt x="19322" y="7170"/>
                    <a:pt x="19205" y="7084"/>
                    <a:pt x="19161" y="6942"/>
                  </a:cubicBezTo>
                  <a:cubicBezTo>
                    <a:pt x="19013" y="6473"/>
                    <a:pt x="18820" y="6049"/>
                    <a:pt x="18593" y="5676"/>
                  </a:cubicBezTo>
                  <a:cubicBezTo>
                    <a:pt x="18489" y="5507"/>
                    <a:pt x="18465" y="5231"/>
                    <a:pt x="18551" y="5056"/>
                  </a:cubicBezTo>
                  <a:lnTo>
                    <a:pt x="20258" y="1617"/>
                  </a:lnTo>
                  <a:cubicBezTo>
                    <a:pt x="20344" y="1442"/>
                    <a:pt x="20278" y="1218"/>
                    <a:pt x="20106" y="1118"/>
                  </a:cubicBezTo>
                  <a:lnTo>
                    <a:pt x="18255" y="49"/>
                  </a:lnTo>
                  <a:cubicBezTo>
                    <a:pt x="18197" y="16"/>
                    <a:pt x="18133" y="1"/>
                    <a:pt x="180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369" name="Google Shape;369;p33"/>
            <p:cNvSpPr/>
            <p:nvPr/>
          </p:nvSpPr>
          <p:spPr>
            <a:xfrm>
              <a:off x="2505651" y="2088466"/>
              <a:ext cx="179300" cy="231247"/>
            </a:xfrm>
            <a:custGeom>
              <a:rect b="b" l="l" r="r" t="t"/>
              <a:pathLst>
                <a:path extrusionOk="0" h="8556" w="6634">
                  <a:moveTo>
                    <a:pt x="4537" y="1"/>
                  </a:moveTo>
                  <a:cubicBezTo>
                    <a:pt x="4115" y="1"/>
                    <a:pt x="3640" y="137"/>
                    <a:pt x="3137" y="428"/>
                  </a:cubicBezTo>
                  <a:cubicBezTo>
                    <a:pt x="1407" y="1429"/>
                    <a:pt x="0" y="3859"/>
                    <a:pt x="0" y="5859"/>
                  </a:cubicBezTo>
                  <a:cubicBezTo>
                    <a:pt x="0" y="6859"/>
                    <a:pt x="352" y="7559"/>
                    <a:pt x="917" y="7890"/>
                  </a:cubicBezTo>
                  <a:lnTo>
                    <a:pt x="920" y="7890"/>
                  </a:lnTo>
                  <a:lnTo>
                    <a:pt x="2082" y="8555"/>
                  </a:lnTo>
                  <a:lnTo>
                    <a:pt x="2358" y="8090"/>
                  </a:lnTo>
                  <a:cubicBezTo>
                    <a:pt x="2644" y="8024"/>
                    <a:pt x="2944" y="7921"/>
                    <a:pt x="3258" y="7738"/>
                  </a:cubicBezTo>
                  <a:cubicBezTo>
                    <a:pt x="4989" y="6738"/>
                    <a:pt x="6396" y="4308"/>
                    <a:pt x="6396" y="2307"/>
                  </a:cubicBezTo>
                  <a:cubicBezTo>
                    <a:pt x="6396" y="2011"/>
                    <a:pt x="6355" y="1749"/>
                    <a:pt x="6296" y="1504"/>
                  </a:cubicBezTo>
                  <a:lnTo>
                    <a:pt x="6633" y="945"/>
                  </a:lnTo>
                  <a:lnTo>
                    <a:pt x="5358" y="208"/>
                  </a:lnTo>
                  <a:lnTo>
                    <a:pt x="5354" y="208"/>
                  </a:lnTo>
                  <a:lnTo>
                    <a:pt x="5344" y="201"/>
                  </a:lnTo>
                  <a:lnTo>
                    <a:pt x="5341" y="201"/>
                  </a:lnTo>
                  <a:cubicBezTo>
                    <a:pt x="5106" y="69"/>
                    <a:pt x="4835" y="1"/>
                    <a:pt x="4537" y="1"/>
                  </a:cubicBezTo>
                  <a:close/>
                </a:path>
              </a:pathLst>
            </a:custGeom>
            <a:solidFill>
              <a:srgbClr val="27DE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370" name="Google Shape;370;p33"/>
            <p:cNvSpPr/>
            <p:nvPr/>
          </p:nvSpPr>
          <p:spPr>
            <a:xfrm>
              <a:off x="2530407" y="2301677"/>
              <a:ext cx="46055" cy="18027"/>
            </a:xfrm>
            <a:custGeom>
              <a:rect b="b" l="l" r="r" t="t"/>
              <a:pathLst>
                <a:path extrusionOk="0" h="667" w="1704">
                  <a:moveTo>
                    <a:pt x="1704" y="132"/>
                  </a:moveTo>
                  <a:cubicBezTo>
                    <a:pt x="1615" y="160"/>
                    <a:pt x="1529" y="181"/>
                    <a:pt x="1442" y="201"/>
                  </a:cubicBezTo>
                  <a:lnTo>
                    <a:pt x="1166" y="666"/>
                  </a:lnTo>
                  <a:lnTo>
                    <a:pt x="1166" y="666"/>
                  </a:lnTo>
                  <a:lnTo>
                    <a:pt x="1442" y="201"/>
                  </a:lnTo>
                  <a:cubicBezTo>
                    <a:pt x="1529" y="181"/>
                    <a:pt x="1615" y="160"/>
                    <a:pt x="1704" y="132"/>
                  </a:cubicBezTo>
                  <a:close/>
                  <a:moveTo>
                    <a:pt x="1" y="1"/>
                  </a:moveTo>
                  <a:lnTo>
                    <a:pt x="1" y="1"/>
                  </a:lnTo>
                  <a:lnTo>
                    <a:pt x="1" y="1"/>
                  </a:lnTo>
                  <a:lnTo>
                    <a:pt x="1"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371" name="Google Shape;371;p33"/>
            <p:cNvSpPr/>
            <p:nvPr/>
          </p:nvSpPr>
          <p:spPr>
            <a:xfrm>
              <a:off x="2505651" y="2157707"/>
              <a:ext cx="151165" cy="162003"/>
            </a:xfrm>
            <a:custGeom>
              <a:rect b="b" l="l" r="r" t="t"/>
              <a:pathLst>
                <a:path extrusionOk="0" h="5994" w="5593">
                  <a:moveTo>
                    <a:pt x="1044" y="0"/>
                  </a:moveTo>
                  <a:cubicBezTo>
                    <a:pt x="403" y="1031"/>
                    <a:pt x="0" y="2228"/>
                    <a:pt x="0" y="3297"/>
                  </a:cubicBezTo>
                  <a:cubicBezTo>
                    <a:pt x="0" y="4297"/>
                    <a:pt x="352" y="4997"/>
                    <a:pt x="917" y="5328"/>
                  </a:cubicBezTo>
                  <a:lnTo>
                    <a:pt x="920" y="5328"/>
                  </a:lnTo>
                  <a:lnTo>
                    <a:pt x="2082" y="5993"/>
                  </a:lnTo>
                  <a:lnTo>
                    <a:pt x="2358" y="5528"/>
                  </a:lnTo>
                  <a:cubicBezTo>
                    <a:pt x="2445" y="5508"/>
                    <a:pt x="2531" y="5487"/>
                    <a:pt x="2620" y="5459"/>
                  </a:cubicBezTo>
                  <a:cubicBezTo>
                    <a:pt x="2827" y="5393"/>
                    <a:pt x="3037" y="5304"/>
                    <a:pt x="3258" y="5176"/>
                  </a:cubicBezTo>
                  <a:cubicBezTo>
                    <a:pt x="4186" y="4642"/>
                    <a:pt x="5020" y="3697"/>
                    <a:pt x="5592" y="2624"/>
                  </a:cubicBezTo>
                  <a:lnTo>
                    <a:pt x="104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372" name="Google Shape;372;p33"/>
            <p:cNvSpPr/>
            <p:nvPr/>
          </p:nvSpPr>
          <p:spPr>
            <a:xfrm>
              <a:off x="2592298" y="2089871"/>
              <a:ext cx="23406" cy="9054"/>
            </a:xfrm>
            <a:custGeom>
              <a:rect b="b" l="l" r="r" t="t"/>
              <a:pathLst>
                <a:path extrusionOk="0" h="335" w="866">
                  <a:moveTo>
                    <a:pt x="862" y="0"/>
                  </a:moveTo>
                  <a:cubicBezTo>
                    <a:pt x="587" y="59"/>
                    <a:pt x="300" y="169"/>
                    <a:pt x="1" y="335"/>
                  </a:cubicBezTo>
                  <a:cubicBezTo>
                    <a:pt x="300" y="169"/>
                    <a:pt x="587" y="59"/>
                    <a:pt x="862" y="0"/>
                  </a:cubicBezTo>
                  <a:close/>
                  <a:moveTo>
                    <a:pt x="865" y="0"/>
                  </a:moveTo>
                  <a:lnTo>
                    <a:pt x="86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373" name="Google Shape;373;p33"/>
            <p:cNvSpPr/>
            <p:nvPr/>
          </p:nvSpPr>
          <p:spPr>
            <a:xfrm>
              <a:off x="2649973" y="2093871"/>
              <a:ext cx="34974" cy="26946"/>
            </a:xfrm>
            <a:custGeom>
              <a:rect b="b" l="l" r="r" t="t"/>
              <a:pathLst>
                <a:path extrusionOk="0" h="997" w="1294">
                  <a:moveTo>
                    <a:pt x="18" y="8"/>
                  </a:moveTo>
                  <a:lnTo>
                    <a:pt x="14" y="8"/>
                  </a:lnTo>
                  <a:lnTo>
                    <a:pt x="18" y="8"/>
                  </a:lnTo>
                  <a:lnTo>
                    <a:pt x="1293" y="745"/>
                  </a:lnTo>
                  <a:lnTo>
                    <a:pt x="1142" y="997"/>
                  </a:lnTo>
                  <a:lnTo>
                    <a:pt x="1293" y="745"/>
                  </a:lnTo>
                  <a:lnTo>
                    <a:pt x="18" y="8"/>
                  </a:lnTo>
                  <a:close/>
                  <a:moveTo>
                    <a:pt x="4" y="1"/>
                  </a:moveTo>
                  <a:lnTo>
                    <a:pt x="1" y="1"/>
                  </a:lnTo>
                  <a:lnTo>
                    <a:pt x="1" y="1"/>
                  </a:lnTo>
                  <a:lnTo>
                    <a:pt x="4" y="1"/>
                  </a:lnTo>
                  <a:close/>
                </a:path>
              </a:pathLst>
            </a:custGeom>
            <a:solidFill>
              <a:srgbClr val="7D84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374" name="Google Shape;374;p33"/>
            <p:cNvSpPr/>
            <p:nvPr/>
          </p:nvSpPr>
          <p:spPr>
            <a:xfrm>
              <a:off x="2541975" y="2100114"/>
              <a:ext cx="48217" cy="45514"/>
            </a:xfrm>
            <a:custGeom>
              <a:rect b="b" l="l" r="r" t="t"/>
              <a:pathLst>
                <a:path extrusionOk="0" h="1684" w="1784">
                  <a:moveTo>
                    <a:pt x="1783" y="0"/>
                  </a:moveTo>
                  <a:cubicBezTo>
                    <a:pt x="1121" y="387"/>
                    <a:pt x="504" y="984"/>
                    <a:pt x="1" y="1684"/>
                  </a:cubicBezTo>
                  <a:cubicBezTo>
                    <a:pt x="504" y="984"/>
                    <a:pt x="1121" y="387"/>
                    <a:pt x="1783" y="0"/>
                  </a:cubicBezTo>
                  <a:close/>
                  <a:moveTo>
                    <a:pt x="1783" y="0"/>
                  </a:moveTo>
                  <a:lnTo>
                    <a:pt x="178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375" name="Google Shape;375;p33"/>
            <p:cNvSpPr/>
            <p:nvPr/>
          </p:nvSpPr>
          <p:spPr>
            <a:xfrm>
              <a:off x="2664215" y="2150870"/>
              <a:ext cx="14298" cy="62596"/>
            </a:xfrm>
            <a:custGeom>
              <a:rect b="b" l="l" r="r" t="t"/>
              <a:pathLst>
                <a:path extrusionOk="0" h="2316" w="529">
                  <a:moveTo>
                    <a:pt x="529" y="1"/>
                  </a:moveTo>
                  <a:lnTo>
                    <a:pt x="529" y="1"/>
                  </a:lnTo>
                  <a:cubicBezTo>
                    <a:pt x="529" y="745"/>
                    <a:pt x="332" y="1548"/>
                    <a:pt x="1" y="2316"/>
                  </a:cubicBezTo>
                  <a:cubicBezTo>
                    <a:pt x="335" y="1548"/>
                    <a:pt x="529" y="745"/>
                    <a:pt x="529" y="1"/>
                  </a:cubicBezTo>
                  <a:close/>
                </a:path>
              </a:pathLst>
            </a:custGeom>
            <a:solidFill>
              <a:srgbClr val="7D84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376" name="Google Shape;376;p33"/>
            <p:cNvSpPr/>
            <p:nvPr/>
          </p:nvSpPr>
          <p:spPr>
            <a:xfrm>
              <a:off x="2533867" y="2088493"/>
              <a:ext cx="151084" cy="140165"/>
            </a:xfrm>
            <a:custGeom>
              <a:rect b="b" l="l" r="r" t="t"/>
              <a:pathLst>
                <a:path extrusionOk="0" h="5186" w="5590">
                  <a:moveTo>
                    <a:pt x="3490" y="0"/>
                  </a:moveTo>
                  <a:cubicBezTo>
                    <a:pt x="3342" y="0"/>
                    <a:pt x="3186" y="17"/>
                    <a:pt x="3027" y="51"/>
                  </a:cubicBezTo>
                  <a:lnTo>
                    <a:pt x="3024" y="51"/>
                  </a:lnTo>
                  <a:cubicBezTo>
                    <a:pt x="2749" y="110"/>
                    <a:pt x="2462" y="220"/>
                    <a:pt x="2163" y="386"/>
                  </a:cubicBezTo>
                  <a:cubicBezTo>
                    <a:pt x="2138" y="400"/>
                    <a:pt x="2117" y="414"/>
                    <a:pt x="2093" y="427"/>
                  </a:cubicBezTo>
                  <a:cubicBezTo>
                    <a:pt x="2090" y="427"/>
                    <a:pt x="2087" y="430"/>
                    <a:pt x="2083" y="430"/>
                  </a:cubicBezTo>
                  <a:cubicBezTo>
                    <a:pt x="1421" y="817"/>
                    <a:pt x="804" y="1414"/>
                    <a:pt x="301" y="2114"/>
                  </a:cubicBezTo>
                  <a:cubicBezTo>
                    <a:pt x="193" y="2258"/>
                    <a:pt x="94" y="2407"/>
                    <a:pt x="0" y="2561"/>
                  </a:cubicBezTo>
                  <a:lnTo>
                    <a:pt x="4548" y="5185"/>
                  </a:lnTo>
                  <a:cubicBezTo>
                    <a:pt x="4649" y="5003"/>
                    <a:pt x="4741" y="4813"/>
                    <a:pt x="4824" y="4624"/>
                  </a:cubicBezTo>
                  <a:cubicBezTo>
                    <a:pt x="5155" y="3855"/>
                    <a:pt x="5352" y="3051"/>
                    <a:pt x="5352" y="2306"/>
                  </a:cubicBezTo>
                  <a:cubicBezTo>
                    <a:pt x="5352" y="2023"/>
                    <a:pt x="5317" y="1775"/>
                    <a:pt x="5262" y="1544"/>
                  </a:cubicBezTo>
                  <a:cubicBezTo>
                    <a:pt x="5258" y="1531"/>
                    <a:pt x="5255" y="1517"/>
                    <a:pt x="5252" y="1503"/>
                  </a:cubicBezTo>
                  <a:lnTo>
                    <a:pt x="5438" y="1196"/>
                  </a:lnTo>
                  <a:lnTo>
                    <a:pt x="5589" y="944"/>
                  </a:lnTo>
                  <a:lnTo>
                    <a:pt x="4314" y="207"/>
                  </a:lnTo>
                  <a:lnTo>
                    <a:pt x="4310" y="207"/>
                  </a:lnTo>
                  <a:lnTo>
                    <a:pt x="4300" y="200"/>
                  </a:lnTo>
                  <a:lnTo>
                    <a:pt x="4297" y="200"/>
                  </a:lnTo>
                  <a:lnTo>
                    <a:pt x="4297" y="203"/>
                  </a:lnTo>
                  <a:cubicBezTo>
                    <a:pt x="4062" y="69"/>
                    <a:pt x="3790" y="0"/>
                    <a:pt x="34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377" name="Google Shape;377;p33"/>
            <p:cNvSpPr/>
            <p:nvPr/>
          </p:nvSpPr>
          <p:spPr>
            <a:xfrm>
              <a:off x="2538434" y="2107195"/>
              <a:ext cx="169652" cy="218950"/>
            </a:xfrm>
            <a:custGeom>
              <a:rect b="b" l="l" r="r" t="t"/>
              <a:pathLst>
                <a:path extrusionOk="0" h="8101" w="6277">
                  <a:moveTo>
                    <a:pt x="4539" y="0"/>
                  </a:moveTo>
                  <a:cubicBezTo>
                    <a:pt x="4117" y="0"/>
                    <a:pt x="3641" y="138"/>
                    <a:pt x="3138" y="429"/>
                  </a:cubicBezTo>
                  <a:cubicBezTo>
                    <a:pt x="1404" y="1428"/>
                    <a:pt x="0" y="3863"/>
                    <a:pt x="0" y="5862"/>
                  </a:cubicBezTo>
                  <a:cubicBezTo>
                    <a:pt x="0" y="7281"/>
                    <a:pt x="706" y="8101"/>
                    <a:pt x="1736" y="8101"/>
                  </a:cubicBezTo>
                  <a:cubicBezTo>
                    <a:pt x="2158" y="8101"/>
                    <a:pt x="2634" y="7963"/>
                    <a:pt x="3138" y="7673"/>
                  </a:cubicBezTo>
                  <a:cubicBezTo>
                    <a:pt x="4869" y="6673"/>
                    <a:pt x="6276" y="4242"/>
                    <a:pt x="6276" y="2242"/>
                  </a:cubicBezTo>
                  <a:cubicBezTo>
                    <a:pt x="6276" y="821"/>
                    <a:pt x="5568" y="0"/>
                    <a:pt x="453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378" name="Google Shape;378;p33"/>
            <p:cNvSpPr/>
            <p:nvPr/>
          </p:nvSpPr>
          <p:spPr>
            <a:xfrm>
              <a:off x="2597784" y="2157383"/>
              <a:ext cx="50082" cy="107434"/>
            </a:xfrm>
            <a:custGeom>
              <a:rect b="b" l="l" r="r" t="t"/>
              <a:pathLst>
                <a:path extrusionOk="0" h="3975" w="1853">
                  <a:moveTo>
                    <a:pt x="1690" y="1"/>
                  </a:moveTo>
                  <a:cubicBezTo>
                    <a:pt x="1681" y="1"/>
                    <a:pt x="1672" y="3"/>
                    <a:pt x="1663" y="9"/>
                  </a:cubicBezTo>
                  <a:lnTo>
                    <a:pt x="177" y="868"/>
                  </a:lnTo>
                  <a:cubicBezTo>
                    <a:pt x="156" y="878"/>
                    <a:pt x="135" y="902"/>
                    <a:pt x="118" y="940"/>
                  </a:cubicBezTo>
                  <a:cubicBezTo>
                    <a:pt x="101" y="975"/>
                    <a:pt x="94" y="1009"/>
                    <a:pt x="94" y="1043"/>
                  </a:cubicBezTo>
                  <a:lnTo>
                    <a:pt x="94" y="1551"/>
                  </a:lnTo>
                  <a:cubicBezTo>
                    <a:pt x="94" y="1585"/>
                    <a:pt x="101" y="1613"/>
                    <a:pt x="118" y="1626"/>
                  </a:cubicBezTo>
                  <a:cubicBezTo>
                    <a:pt x="127" y="1635"/>
                    <a:pt x="137" y="1640"/>
                    <a:pt x="148" y="1640"/>
                  </a:cubicBezTo>
                  <a:cubicBezTo>
                    <a:pt x="157" y="1640"/>
                    <a:pt x="167" y="1636"/>
                    <a:pt x="177" y="1630"/>
                  </a:cubicBezTo>
                  <a:lnTo>
                    <a:pt x="987" y="1164"/>
                  </a:lnTo>
                  <a:lnTo>
                    <a:pt x="987" y="1164"/>
                  </a:lnTo>
                  <a:lnTo>
                    <a:pt x="659" y="1864"/>
                  </a:lnTo>
                  <a:cubicBezTo>
                    <a:pt x="646" y="1895"/>
                    <a:pt x="629" y="1930"/>
                    <a:pt x="614" y="1968"/>
                  </a:cubicBezTo>
                  <a:cubicBezTo>
                    <a:pt x="600" y="2003"/>
                    <a:pt x="594" y="2040"/>
                    <a:pt x="594" y="2075"/>
                  </a:cubicBezTo>
                  <a:lnTo>
                    <a:pt x="594" y="2485"/>
                  </a:lnTo>
                  <a:cubicBezTo>
                    <a:pt x="594" y="2520"/>
                    <a:pt x="600" y="2547"/>
                    <a:pt x="618" y="2561"/>
                  </a:cubicBezTo>
                  <a:cubicBezTo>
                    <a:pt x="628" y="2571"/>
                    <a:pt x="639" y="2576"/>
                    <a:pt x="651" y="2576"/>
                  </a:cubicBezTo>
                  <a:cubicBezTo>
                    <a:pt x="659" y="2576"/>
                    <a:pt x="668" y="2574"/>
                    <a:pt x="677" y="2568"/>
                  </a:cubicBezTo>
                  <a:lnTo>
                    <a:pt x="936" y="2420"/>
                  </a:lnTo>
                  <a:cubicBezTo>
                    <a:pt x="1019" y="2370"/>
                    <a:pt x="1091" y="2348"/>
                    <a:pt x="1148" y="2348"/>
                  </a:cubicBezTo>
                  <a:cubicBezTo>
                    <a:pt x="1159" y="2348"/>
                    <a:pt x="1170" y="2349"/>
                    <a:pt x="1180" y="2350"/>
                  </a:cubicBezTo>
                  <a:cubicBezTo>
                    <a:pt x="1246" y="2364"/>
                    <a:pt x="1280" y="2426"/>
                    <a:pt x="1280" y="2540"/>
                  </a:cubicBezTo>
                  <a:cubicBezTo>
                    <a:pt x="1280" y="2650"/>
                    <a:pt x="1246" y="2751"/>
                    <a:pt x="1180" y="2840"/>
                  </a:cubicBezTo>
                  <a:cubicBezTo>
                    <a:pt x="1118" y="2929"/>
                    <a:pt x="1035" y="3002"/>
                    <a:pt x="936" y="3058"/>
                  </a:cubicBezTo>
                  <a:cubicBezTo>
                    <a:pt x="858" y="3102"/>
                    <a:pt x="796" y="3123"/>
                    <a:pt x="754" y="3123"/>
                  </a:cubicBezTo>
                  <a:cubicBezTo>
                    <a:pt x="751" y="3123"/>
                    <a:pt x="748" y="3123"/>
                    <a:pt x="745" y="3123"/>
                  </a:cubicBezTo>
                  <a:cubicBezTo>
                    <a:pt x="701" y="3120"/>
                    <a:pt x="662" y="3106"/>
                    <a:pt x="635" y="3088"/>
                  </a:cubicBezTo>
                  <a:cubicBezTo>
                    <a:pt x="608" y="3068"/>
                    <a:pt x="584" y="3050"/>
                    <a:pt x="559" y="3033"/>
                  </a:cubicBezTo>
                  <a:cubicBezTo>
                    <a:pt x="549" y="3026"/>
                    <a:pt x="539" y="3023"/>
                    <a:pt x="527" y="3023"/>
                  </a:cubicBezTo>
                  <a:cubicBezTo>
                    <a:pt x="508" y="3023"/>
                    <a:pt x="487" y="3030"/>
                    <a:pt x="460" y="3047"/>
                  </a:cubicBezTo>
                  <a:lnTo>
                    <a:pt x="70" y="3271"/>
                  </a:lnTo>
                  <a:cubicBezTo>
                    <a:pt x="49" y="3281"/>
                    <a:pt x="35" y="3302"/>
                    <a:pt x="21" y="3330"/>
                  </a:cubicBezTo>
                  <a:cubicBezTo>
                    <a:pt x="8" y="3357"/>
                    <a:pt x="0" y="3389"/>
                    <a:pt x="0" y="3416"/>
                  </a:cubicBezTo>
                  <a:cubicBezTo>
                    <a:pt x="0" y="3533"/>
                    <a:pt x="25" y="3637"/>
                    <a:pt x="67" y="3723"/>
                  </a:cubicBezTo>
                  <a:cubicBezTo>
                    <a:pt x="111" y="3812"/>
                    <a:pt x="170" y="3878"/>
                    <a:pt x="249" y="3922"/>
                  </a:cubicBezTo>
                  <a:cubicBezTo>
                    <a:pt x="312" y="3959"/>
                    <a:pt x="386" y="3974"/>
                    <a:pt x="470" y="3974"/>
                  </a:cubicBezTo>
                  <a:cubicBezTo>
                    <a:pt x="492" y="3974"/>
                    <a:pt x="515" y="3973"/>
                    <a:pt x="538" y="3971"/>
                  </a:cubicBezTo>
                  <a:cubicBezTo>
                    <a:pt x="653" y="3957"/>
                    <a:pt x="787" y="3909"/>
                    <a:pt x="936" y="3823"/>
                  </a:cubicBezTo>
                  <a:cubicBezTo>
                    <a:pt x="1225" y="3658"/>
                    <a:pt x="1449" y="3433"/>
                    <a:pt x="1611" y="3161"/>
                  </a:cubicBezTo>
                  <a:cubicBezTo>
                    <a:pt x="1773" y="2885"/>
                    <a:pt x="1852" y="2568"/>
                    <a:pt x="1852" y="2209"/>
                  </a:cubicBezTo>
                  <a:cubicBezTo>
                    <a:pt x="1852" y="1957"/>
                    <a:pt x="1804" y="1788"/>
                    <a:pt x="1701" y="1696"/>
                  </a:cubicBezTo>
                  <a:cubicBezTo>
                    <a:pt x="1624" y="1624"/>
                    <a:pt x="1529" y="1589"/>
                    <a:pt x="1416" y="1589"/>
                  </a:cubicBezTo>
                  <a:cubicBezTo>
                    <a:pt x="1382" y="1589"/>
                    <a:pt x="1346" y="1592"/>
                    <a:pt x="1308" y="1599"/>
                  </a:cubicBezTo>
                  <a:lnTo>
                    <a:pt x="1684" y="798"/>
                  </a:lnTo>
                  <a:cubicBezTo>
                    <a:pt x="1697" y="774"/>
                    <a:pt x="1708" y="744"/>
                    <a:pt x="1725" y="706"/>
                  </a:cubicBezTo>
                  <a:cubicBezTo>
                    <a:pt x="1738" y="668"/>
                    <a:pt x="1746" y="633"/>
                    <a:pt x="1746" y="596"/>
                  </a:cubicBezTo>
                  <a:lnTo>
                    <a:pt x="1746" y="92"/>
                  </a:lnTo>
                  <a:cubicBezTo>
                    <a:pt x="1746" y="54"/>
                    <a:pt x="1738" y="30"/>
                    <a:pt x="1722" y="12"/>
                  </a:cubicBezTo>
                  <a:cubicBezTo>
                    <a:pt x="1712" y="5"/>
                    <a:pt x="1701" y="1"/>
                    <a:pt x="16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379" name="Google Shape;379;p33"/>
            <p:cNvSpPr/>
            <p:nvPr/>
          </p:nvSpPr>
          <p:spPr>
            <a:xfrm>
              <a:off x="1658020" y="1643450"/>
              <a:ext cx="1190318" cy="1334888"/>
            </a:xfrm>
            <a:custGeom>
              <a:rect b="b" l="l" r="r" t="t"/>
              <a:pathLst>
                <a:path extrusionOk="0" h="49390" w="44041">
                  <a:moveTo>
                    <a:pt x="34169" y="0"/>
                  </a:moveTo>
                  <a:cubicBezTo>
                    <a:pt x="32539" y="0"/>
                    <a:pt x="30698" y="532"/>
                    <a:pt x="28752" y="1654"/>
                  </a:cubicBezTo>
                  <a:cubicBezTo>
                    <a:pt x="22049" y="5519"/>
                    <a:pt x="16619" y="14932"/>
                    <a:pt x="16619" y="22674"/>
                  </a:cubicBezTo>
                  <a:cubicBezTo>
                    <a:pt x="16619" y="30418"/>
                    <a:pt x="11181" y="39834"/>
                    <a:pt x="4482" y="43703"/>
                  </a:cubicBezTo>
                  <a:cubicBezTo>
                    <a:pt x="2896" y="44616"/>
                    <a:pt x="1386" y="45141"/>
                    <a:pt x="0" y="45302"/>
                  </a:cubicBezTo>
                  <a:cubicBezTo>
                    <a:pt x="586" y="46720"/>
                    <a:pt x="1469" y="47796"/>
                    <a:pt x="2582" y="48485"/>
                  </a:cubicBezTo>
                  <a:lnTo>
                    <a:pt x="2699" y="48558"/>
                  </a:lnTo>
                  <a:cubicBezTo>
                    <a:pt x="3628" y="49105"/>
                    <a:pt x="4709" y="49390"/>
                    <a:pt x="5902" y="49390"/>
                  </a:cubicBezTo>
                  <a:cubicBezTo>
                    <a:pt x="7534" y="49390"/>
                    <a:pt x="9375" y="48857"/>
                    <a:pt x="11323" y="47734"/>
                  </a:cubicBezTo>
                  <a:cubicBezTo>
                    <a:pt x="18023" y="43865"/>
                    <a:pt x="23456" y="34448"/>
                    <a:pt x="23456" y="26704"/>
                  </a:cubicBezTo>
                  <a:cubicBezTo>
                    <a:pt x="23456" y="18963"/>
                    <a:pt x="28890" y="9550"/>
                    <a:pt x="35593" y="5684"/>
                  </a:cubicBezTo>
                  <a:cubicBezTo>
                    <a:pt x="37180" y="4771"/>
                    <a:pt x="38690" y="4247"/>
                    <a:pt x="40076" y="4085"/>
                  </a:cubicBezTo>
                  <a:cubicBezTo>
                    <a:pt x="40392" y="4048"/>
                    <a:pt x="40701" y="4030"/>
                    <a:pt x="41004" y="4030"/>
                  </a:cubicBezTo>
                  <a:cubicBezTo>
                    <a:pt x="42126" y="4030"/>
                    <a:pt x="43150" y="4280"/>
                    <a:pt x="44041" y="4761"/>
                  </a:cubicBezTo>
                  <a:lnTo>
                    <a:pt x="37507" y="910"/>
                  </a:lnTo>
                  <a:lnTo>
                    <a:pt x="37390" y="843"/>
                  </a:lnTo>
                  <a:cubicBezTo>
                    <a:pt x="36458" y="289"/>
                    <a:pt x="35371" y="0"/>
                    <a:pt x="3416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380" name="Google Shape;380;p33"/>
            <p:cNvSpPr/>
            <p:nvPr/>
          </p:nvSpPr>
          <p:spPr>
            <a:xfrm>
              <a:off x="1533131" y="2059602"/>
              <a:ext cx="721877" cy="863907"/>
            </a:xfrm>
            <a:custGeom>
              <a:rect b="b" l="l" r="r" t="t"/>
              <a:pathLst>
                <a:path extrusionOk="0" h="31964" w="26709">
                  <a:moveTo>
                    <a:pt x="15482" y="9857"/>
                  </a:moveTo>
                  <a:cubicBezTo>
                    <a:pt x="15737" y="10423"/>
                    <a:pt x="15858" y="11095"/>
                    <a:pt x="15850" y="11827"/>
                  </a:cubicBezTo>
                  <a:cubicBezTo>
                    <a:pt x="16054" y="11709"/>
                    <a:pt x="16261" y="11603"/>
                    <a:pt x="16461" y="11517"/>
                  </a:cubicBezTo>
                  <a:cubicBezTo>
                    <a:pt x="16482" y="11724"/>
                    <a:pt x="16488" y="11944"/>
                    <a:pt x="16488" y="12175"/>
                  </a:cubicBezTo>
                  <a:cubicBezTo>
                    <a:pt x="16488" y="15274"/>
                    <a:pt x="14316" y="19036"/>
                    <a:pt x="11634" y="20585"/>
                  </a:cubicBezTo>
                  <a:cubicBezTo>
                    <a:pt x="11441" y="20698"/>
                    <a:pt x="11244" y="20798"/>
                    <a:pt x="11062" y="20884"/>
                  </a:cubicBezTo>
                  <a:cubicBezTo>
                    <a:pt x="11034" y="20657"/>
                    <a:pt x="11020" y="20422"/>
                    <a:pt x="11024" y="20181"/>
                  </a:cubicBezTo>
                  <a:lnTo>
                    <a:pt x="11024" y="20181"/>
                  </a:lnTo>
                  <a:cubicBezTo>
                    <a:pt x="10255" y="20630"/>
                    <a:pt x="9501" y="20857"/>
                    <a:pt x="8824" y="20857"/>
                  </a:cubicBezTo>
                  <a:cubicBezTo>
                    <a:pt x="7815" y="20857"/>
                    <a:pt x="6977" y="20353"/>
                    <a:pt x="6510" y="19326"/>
                  </a:cubicBezTo>
                  <a:lnTo>
                    <a:pt x="15482" y="9857"/>
                  </a:lnTo>
                  <a:close/>
                  <a:moveTo>
                    <a:pt x="16551" y="1"/>
                  </a:moveTo>
                  <a:cubicBezTo>
                    <a:pt x="16535" y="1"/>
                    <a:pt x="16519" y="2"/>
                    <a:pt x="16503" y="3"/>
                  </a:cubicBezTo>
                  <a:lnTo>
                    <a:pt x="14089" y="242"/>
                  </a:lnTo>
                  <a:cubicBezTo>
                    <a:pt x="13861" y="266"/>
                    <a:pt x="13627" y="431"/>
                    <a:pt x="13558" y="610"/>
                  </a:cubicBezTo>
                  <a:lnTo>
                    <a:pt x="12251" y="4124"/>
                  </a:lnTo>
                  <a:cubicBezTo>
                    <a:pt x="12179" y="4306"/>
                    <a:pt x="11945" y="4527"/>
                    <a:pt x="11720" y="4634"/>
                  </a:cubicBezTo>
                  <a:cubicBezTo>
                    <a:pt x="11465" y="4755"/>
                    <a:pt x="11210" y="4889"/>
                    <a:pt x="10952" y="5037"/>
                  </a:cubicBezTo>
                  <a:lnTo>
                    <a:pt x="8417" y="3572"/>
                  </a:lnTo>
                  <a:cubicBezTo>
                    <a:pt x="8385" y="3551"/>
                    <a:pt x="8348" y="3540"/>
                    <a:pt x="8307" y="3540"/>
                  </a:cubicBezTo>
                  <a:cubicBezTo>
                    <a:pt x="8218" y="3540"/>
                    <a:pt x="8114" y="3591"/>
                    <a:pt x="8024" y="3686"/>
                  </a:cubicBezTo>
                  <a:lnTo>
                    <a:pt x="5372" y="6489"/>
                  </a:lnTo>
                  <a:cubicBezTo>
                    <a:pt x="5210" y="6655"/>
                    <a:pt x="5121" y="6916"/>
                    <a:pt x="5166" y="7072"/>
                  </a:cubicBezTo>
                  <a:lnTo>
                    <a:pt x="5904" y="9572"/>
                  </a:lnTo>
                  <a:cubicBezTo>
                    <a:pt x="5948" y="9727"/>
                    <a:pt x="5886" y="9996"/>
                    <a:pt x="5769" y="10172"/>
                  </a:cubicBezTo>
                  <a:cubicBezTo>
                    <a:pt x="5317" y="10858"/>
                    <a:pt x="4906" y="11571"/>
                    <a:pt x="4548" y="12292"/>
                  </a:cubicBezTo>
                  <a:cubicBezTo>
                    <a:pt x="4459" y="12475"/>
                    <a:pt x="4203" y="12664"/>
                    <a:pt x="3972" y="12720"/>
                  </a:cubicBezTo>
                  <a:lnTo>
                    <a:pt x="1700" y="13268"/>
                  </a:lnTo>
                  <a:cubicBezTo>
                    <a:pt x="1472" y="13323"/>
                    <a:pt x="1241" y="13516"/>
                    <a:pt x="1187" y="13696"/>
                  </a:cubicBezTo>
                  <a:lnTo>
                    <a:pt x="45" y="17543"/>
                  </a:lnTo>
                  <a:cubicBezTo>
                    <a:pt x="11" y="17654"/>
                    <a:pt x="49" y="17760"/>
                    <a:pt x="132" y="17822"/>
                  </a:cubicBezTo>
                  <a:cubicBezTo>
                    <a:pt x="183" y="17860"/>
                    <a:pt x="2704" y="19312"/>
                    <a:pt x="2704" y="19312"/>
                  </a:cubicBezTo>
                  <a:cubicBezTo>
                    <a:pt x="2700" y="19664"/>
                    <a:pt x="2714" y="20009"/>
                    <a:pt x="2745" y="20343"/>
                  </a:cubicBezTo>
                  <a:cubicBezTo>
                    <a:pt x="2762" y="20509"/>
                    <a:pt x="2666" y="20781"/>
                    <a:pt x="2521" y="20957"/>
                  </a:cubicBezTo>
                  <a:lnTo>
                    <a:pt x="207" y="23757"/>
                  </a:lnTo>
                  <a:cubicBezTo>
                    <a:pt x="66" y="23933"/>
                    <a:pt x="0" y="24188"/>
                    <a:pt x="66" y="24333"/>
                  </a:cubicBezTo>
                  <a:lnTo>
                    <a:pt x="1166" y="26764"/>
                  </a:lnTo>
                  <a:cubicBezTo>
                    <a:pt x="1183" y="26798"/>
                    <a:pt x="1207" y="26826"/>
                    <a:pt x="1235" y="26842"/>
                  </a:cubicBezTo>
                  <a:cubicBezTo>
                    <a:pt x="1324" y="26895"/>
                    <a:pt x="5941" y="29567"/>
                    <a:pt x="6114" y="29667"/>
                  </a:cubicBezTo>
                  <a:lnTo>
                    <a:pt x="6117" y="29667"/>
                  </a:lnTo>
                  <a:lnTo>
                    <a:pt x="6117" y="29670"/>
                  </a:lnTo>
                  <a:lnTo>
                    <a:pt x="6124" y="29670"/>
                  </a:lnTo>
                  <a:cubicBezTo>
                    <a:pt x="6127" y="29667"/>
                    <a:pt x="6135" y="29656"/>
                    <a:pt x="6138" y="29649"/>
                  </a:cubicBezTo>
                  <a:cubicBezTo>
                    <a:pt x="6162" y="29663"/>
                    <a:pt x="6186" y="29673"/>
                    <a:pt x="6210" y="29691"/>
                  </a:cubicBezTo>
                  <a:lnTo>
                    <a:pt x="6214" y="29691"/>
                  </a:lnTo>
                  <a:cubicBezTo>
                    <a:pt x="7593" y="30491"/>
                    <a:pt x="9983" y="31874"/>
                    <a:pt x="10134" y="31960"/>
                  </a:cubicBezTo>
                  <a:cubicBezTo>
                    <a:pt x="10137" y="31963"/>
                    <a:pt x="10137" y="31963"/>
                    <a:pt x="10141" y="31963"/>
                  </a:cubicBezTo>
                  <a:cubicBezTo>
                    <a:pt x="10210" y="31785"/>
                    <a:pt x="12167" y="23666"/>
                    <a:pt x="12283" y="23666"/>
                  </a:cubicBezTo>
                  <a:cubicBezTo>
                    <a:pt x="12284" y="23666"/>
                    <a:pt x="12285" y="23666"/>
                    <a:pt x="12286" y="23667"/>
                  </a:cubicBezTo>
                  <a:lnTo>
                    <a:pt x="13523" y="25556"/>
                  </a:lnTo>
                  <a:cubicBezTo>
                    <a:pt x="13538" y="25574"/>
                    <a:pt x="13547" y="25588"/>
                    <a:pt x="13562" y="25598"/>
                  </a:cubicBezTo>
                  <a:lnTo>
                    <a:pt x="15920" y="26971"/>
                  </a:lnTo>
                  <a:lnTo>
                    <a:pt x="18468" y="28443"/>
                  </a:lnTo>
                  <a:lnTo>
                    <a:pt x="18465" y="28440"/>
                  </a:lnTo>
                  <a:lnTo>
                    <a:pt x="16623" y="22692"/>
                  </a:lnTo>
                  <a:lnTo>
                    <a:pt x="16623" y="22692"/>
                  </a:lnTo>
                  <a:cubicBezTo>
                    <a:pt x="16686" y="22713"/>
                    <a:pt x="16752" y="22724"/>
                    <a:pt x="16820" y="22724"/>
                  </a:cubicBezTo>
                  <a:cubicBezTo>
                    <a:pt x="18529" y="22724"/>
                    <a:pt x="21913" y="16234"/>
                    <a:pt x="20806" y="15485"/>
                  </a:cubicBezTo>
                  <a:lnTo>
                    <a:pt x="26708" y="14161"/>
                  </a:lnTo>
                  <a:cubicBezTo>
                    <a:pt x="26705" y="14161"/>
                    <a:pt x="26702" y="14157"/>
                    <a:pt x="26695" y="14154"/>
                  </a:cubicBezTo>
                  <a:cubicBezTo>
                    <a:pt x="26554" y="14075"/>
                    <a:pt x="25346" y="13374"/>
                    <a:pt x="24171" y="12696"/>
                  </a:cubicBezTo>
                  <a:cubicBezTo>
                    <a:pt x="23013" y="12023"/>
                    <a:pt x="21878" y="11368"/>
                    <a:pt x="21829" y="11340"/>
                  </a:cubicBezTo>
                  <a:cubicBezTo>
                    <a:pt x="21785" y="11310"/>
                    <a:pt x="21730" y="11296"/>
                    <a:pt x="21664" y="11292"/>
                  </a:cubicBezTo>
                  <a:lnTo>
                    <a:pt x="19592" y="11175"/>
                  </a:lnTo>
                  <a:cubicBezTo>
                    <a:pt x="19381" y="11161"/>
                    <a:pt x="19227" y="11013"/>
                    <a:pt x="19243" y="10837"/>
                  </a:cubicBezTo>
                  <a:cubicBezTo>
                    <a:pt x="19302" y="10144"/>
                    <a:pt x="19305" y="9472"/>
                    <a:pt x="19247" y="8840"/>
                  </a:cubicBezTo>
                  <a:cubicBezTo>
                    <a:pt x="19230" y="8672"/>
                    <a:pt x="19330" y="8399"/>
                    <a:pt x="19471" y="8227"/>
                  </a:cubicBezTo>
                  <a:lnTo>
                    <a:pt x="22788" y="7958"/>
                  </a:lnTo>
                  <a:cubicBezTo>
                    <a:pt x="22930" y="7785"/>
                    <a:pt x="25643" y="5169"/>
                    <a:pt x="25643" y="5169"/>
                  </a:cubicBezTo>
                  <a:cubicBezTo>
                    <a:pt x="25636" y="5165"/>
                    <a:pt x="25633" y="5165"/>
                    <a:pt x="25626" y="5161"/>
                  </a:cubicBezTo>
                  <a:cubicBezTo>
                    <a:pt x="25343" y="4996"/>
                    <a:pt x="20785" y="2355"/>
                    <a:pt x="20758" y="2338"/>
                  </a:cubicBezTo>
                  <a:cubicBezTo>
                    <a:pt x="20730" y="2324"/>
                    <a:pt x="20696" y="2320"/>
                    <a:pt x="20664" y="2320"/>
                  </a:cubicBezTo>
                  <a:cubicBezTo>
                    <a:pt x="19261" y="1510"/>
                    <a:pt x="16799" y="83"/>
                    <a:pt x="16744" y="48"/>
                  </a:cubicBezTo>
                  <a:cubicBezTo>
                    <a:pt x="16693" y="20"/>
                    <a:pt x="16627" y="1"/>
                    <a:pt x="165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381" name="Google Shape;381;p33"/>
            <p:cNvSpPr/>
            <p:nvPr/>
          </p:nvSpPr>
          <p:spPr>
            <a:xfrm>
              <a:off x="1533969" y="2709477"/>
              <a:ext cx="164516" cy="152030"/>
            </a:xfrm>
            <a:custGeom>
              <a:rect b="b" l="l" r="r" t="t"/>
              <a:pathLst>
                <a:path extrusionOk="0" h="5625" w="6087">
                  <a:moveTo>
                    <a:pt x="31" y="0"/>
                  </a:moveTo>
                  <a:lnTo>
                    <a:pt x="31" y="0"/>
                  </a:lnTo>
                  <a:cubicBezTo>
                    <a:pt x="4" y="107"/>
                    <a:pt x="1" y="215"/>
                    <a:pt x="35" y="287"/>
                  </a:cubicBezTo>
                  <a:lnTo>
                    <a:pt x="1135" y="2718"/>
                  </a:lnTo>
                  <a:cubicBezTo>
                    <a:pt x="1152" y="2752"/>
                    <a:pt x="1176" y="2780"/>
                    <a:pt x="1207" y="2796"/>
                  </a:cubicBezTo>
                  <a:lnTo>
                    <a:pt x="1218" y="2804"/>
                  </a:lnTo>
                  <a:cubicBezTo>
                    <a:pt x="1452" y="2938"/>
                    <a:pt x="6086" y="5624"/>
                    <a:pt x="6086" y="5624"/>
                  </a:cubicBezTo>
                  <a:lnTo>
                    <a:pt x="5855" y="3362"/>
                  </a:lnTo>
                  <a:lnTo>
                    <a:pt x="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382" name="Google Shape;382;p33"/>
            <p:cNvSpPr/>
            <p:nvPr/>
          </p:nvSpPr>
          <p:spPr>
            <a:xfrm>
              <a:off x="1533401" y="2425728"/>
              <a:ext cx="185030" cy="192463"/>
            </a:xfrm>
            <a:custGeom>
              <a:rect b="b" l="l" r="r" t="t"/>
              <a:pathLst>
                <a:path extrusionOk="0" h="7121" w="6846">
                  <a:moveTo>
                    <a:pt x="1260" y="0"/>
                  </a:moveTo>
                  <a:cubicBezTo>
                    <a:pt x="1221" y="48"/>
                    <a:pt x="1193" y="101"/>
                    <a:pt x="1177" y="149"/>
                  </a:cubicBezTo>
                  <a:lnTo>
                    <a:pt x="35" y="3996"/>
                  </a:lnTo>
                  <a:cubicBezTo>
                    <a:pt x="1" y="4107"/>
                    <a:pt x="39" y="4210"/>
                    <a:pt x="122" y="4275"/>
                  </a:cubicBezTo>
                  <a:cubicBezTo>
                    <a:pt x="125" y="4280"/>
                    <a:pt x="138" y="4286"/>
                    <a:pt x="163" y="4300"/>
                  </a:cubicBezTo>
                  <a:lnTo>
                    <a:pt x="2680" y="5758"/>
                  </a:lnTo>
                  <a:cubicBezTo>
                    <a:pt x="2687" y="5762"/>
                    <a:pt x="2694" y="5765"/>
                    <a:pt x="2694" y="5765"/>
                  </a:cubicBezTo>
                  <a:lnTo>
                    <a:pt x="5031" y="7120"/>
                  </a:lnTo>
                  <a:lnTo>
                    <a:pt x="6845" y="3210"/>
                  </a:lnTo>
                  <a:lnTo>
                    <a:pt x="12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383" name="Google Shape;383;p33"/>
            <p:cNvSpPr/>
            <p:nvPr/>
          </p:nvSpPr>
          <p:spPr>
            <a:xfrm>
              <a:off x="1673182" y="2155302"/>
              <a:ext cx="219220" cy="164408"/>
            </a:xfrm>
            <a:custGeom>
              <a:rect b="b" l="l" r="r" t="t"/>
              <a:pathLst>
                <a:path extrusionOk="0" h="6083" w="8111">
                  <a:moveTo>
                    <a:pt x="3123" y="1"/>
                  </a:moveTo>
                  <a:cubicBezTo>
                    <a:pt x="3035" y="1"/>
                    <a:pt x="2932" y="50"/>
                    <a:pt x="2842" y="145"/>
                  </a:cubicBezTo>
                  <a:lnTo>
                    <a:pt x="187" y="2948"/>
                  </a:lnTo>
                  <a:cubicBezTo>
                    <a:pt x="101" y="3041"/>
                    <a:pt x="35" y="3162"/>
                    <a:pt x="1" y="3279"/>
                  </a:cubicBezTo>
                  <a:lnTo>
                    <a:pt x="4887" y="6082"/>
                  </a:lnTo>
                  <a:lnTo>
                    <a:pt x="8111" y="2852"/>
                  </a:lnTo>
                  <a:lnTo>
                    <a:pt x="3232" y="31"/>
                  </a:lnTo>
                  <a:cubicBezTo>
                    <a:pt x="3200" y="11"/>
                    <a:pt x="3163" y="1"/>
                    <a:pt x="3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384" name="Google Shape;384;p33"/>
            <p:cNvSpPr/>
            <p:nvPr/>
          </p:nvSpPr>
          <p:spPr>
            <a:xfrm>
              <a:off x="1902988" y="2059602"/>
              <a:ext cx="215571" cy="110894"/>
            </a:xfrm>
            <a:custGeom>
              <a:rect b="b" l="l" r="r" t="t"/>
              <a:pathLst>
                <a:path extrusionOk="0" h="4103" w="7976">
                  <a:moveTo>
                    <a:pt x="2873" y="0"/>
                  </a:moveTo>
                  <a:cubicBezTo>
                    <a:pt x="2856" y="0"/>
                    <a:pt x="2839" y="1"/>
                    <a:pt x="2821" y="3"/>
                  </a:cubicBezTo>
                  <a:lnTo>
                    <a:pt x="404" y="242"/>
                  </a:lnTo>
                  <a:cubicBezTo>
                    <a:pt x="256" y="258"/>
                    <a:pt x="104" y="334"/>
                    <a:pt x="1" y="434"/>
                  </a:cubicBezTo>
                  <a:lnTo>
                    <a:pt x="6352" y="4103"/>
                  </a:lnTo>
                  <a:lnTo>
                    <a:pt x="7975" y="3165"/>
                  </a:lnTo>
                  <a:lnTo>
                    <a:pt x="7927" y="2869"/>
                  </a:lnTo>
                  <a:cubicBezTo>
                    <a:pt x="7927" y="2869"/>
                    <a:pt x="3138" y="100"/>
                    <a:pt x="3059" y="48"/>
                  </a:cubicBezTo>
                  <a:cubicBezTo>
                    <a:pt x="3009" y="17"/>
                    <a:pt x="2945" y="0"/>
                    <a:pt x="28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385" name="Google Shape;385;p33"/>
            <p:cNvSpPr/>
            <p:nvPr/>
          </p:nvSpPr>
          <p:spPr>
            <a:xfrm>
              <a:off x="1664804" y="2135951"/>
              <a:ext cx="594659" cy="788744"/>
            </a:xfrm>
            <a:custGeom>
              <a:rect b="b" l="l" r="r" t="t"/>
              <a:pathLst>
                <a:path extrusionOk="0" h="29183" w="22002">
                  <a:moveTo>
                    <a:pt x="13170" y="8326"/>
                  </a:moveTo>
                  <a:cubicBezTo>
                    <a:pt x="13215" y="8326"/>
                    <a:pt x="13259" y="8327"/>
                    <a:pt x="13303" y="8329"/>
                  </a:cubicBezTo>
                  <a:lnTo>
                    <a:pt x="13324" y="8329"/>
                  </a:lnTo>
                  <a:cubicBezTo>
                    <a:pt x="13351" y="8329"/>
                    <a:pt x="13378" y="8332"/>
                    <a:pt x="13406" y="8336"/>
                  </a:cubicBezTo>
                  <a:cubicBezTo>
                    <a:pt x="13440" y="8336"/>
                    <a:pt x="13468" y="8340"/>
                    <a:pt x="13496" y="8347"/>
                  </a:cubicBezTo>
                  <a:cubicBezTo>
                    <a:pt x="13527" y="8347"/>
                    <a:pt x="13558" y="8350"/>
                    <a:pt x="13589" y="8356"/>
                  </a:cubicBezTo>
                  <a:cubicBezTo>
                    <a:pt x="14413" y="8477"/>
                    <a:pt x="15089" y="8974"/>
                    <a:pt x="15488" y="9857"/>
                  </a:cubicBezTo>
                  <a:cubicBezTo>
                    <a:pt x="16516" y="12126"/>
                    <a:pt x="15340" y="16084"/>
                    <a:pt x="12861" y="18697"/>
                  </a:cubicBezTo>
                  <a:cubicBezTo>
                    <a:pt x="11827" y="19790"/>
                    <a:pt x="10724" y="20476"/>
                    <a:pt x="9721" y="20735"/>
                  </a:cubicBezTo>
                  <a:cubicBezTo>
                    <a:pt x="9675" y="20749"/>
                    <a:pt x="9630" y="20759"/>
                    <a:pt x="9586" y="20769"/>
                  </a:cubicBezTo>
                  <a:cubicBezTo>
                    <a:pt x="9551" y="20780"/>
                    <a:pt x="9520" y="20783"/>
                    <a:pt x="9489" y="20790"/>
                  </a:cubicBezTo>
                  <a:cubicBezTo>
                    <a:pt x="9420" y="20804"/>
                    <a:pt x="9348" y="20818"/>
                    <a:pt x="9275" y="20825"/>
                  </a:cubicBezTo>
                  <a:cubicBezTo>
                    <a:pt x="9189" y="20839"/>
                    <a:pt x="9107" y="20845"/>
                    <a:pt x="9027" y="20849"/>
                  </a:cubicBezTo>
                  <a:cubicBezTo>
                    <a:pt x="8976" y="20852"/>
                    <a:pt x="8924" y="20856"/>
                    <a:pt x="8872" y="20856"/>
                  </a:cubicBezTo>
                  <a:lnTo>
                    <a:pt x="8800" y="20856"/>
                  </a:lnTo>
                  <a:cubicBezTo>
                    <a:pt x="7807" y="20845"/>
                    <a:pt x="6979" y="20342"/>
                    <a:pt x="6521" y="19325"/>
                  </a:cubicBezTo>
                  <a:cubicBezTo>
                    <a:pt x="6348" y="18945"/>
                    <a:pt x="6241" y="18518"/>
                    <a:pt x="6190" y="18059"/>
                  </a:cubicBezTo>
                  <a:cubicBezTo>
                    <a:pt x="6162" y="17832"/>
                    <a:pt x="6148" y="17597"/>
                    <a:pt x="6152" y="17356"/>
                  </a:cubicBezTo>
                  <a:cubicBezTo>
                    <a:pt x="6166" y="15163"/>
                    <a:pt x="7293" y="12449"/>
                    <a:pt x="9148" y="10487"/>
                  </a:cubicBezTo>
                  <a:cubicBezTo>
                    <a:pt x="9748" y="9853"/>
                    <a:pt x="10369" y="9357"/>
                    <a:pt x="10978" y="9002"/>
                  </a:cubicBezTo>
                  <a:cubicBezTo>
                    <a:pt x="11182" y="8884"/>
                    <a:pt x="11389" y="8778"/>
                    <a:pt x="11589" y="8692"/>
                  </a:cubicBezTo>
                  <a:cubicBezTo>
                    <a:pt x="12142" y="8448"/>
                    <a:pt x="12676" y="8326"/>
                    <a:pt x="13170" y="8326"/>
                  </a:cubicBezTo>
                  <a:close/>
                  <a:moveTo>
                    <a:pt x="16559" y="1"/>
                  </a:moveTo>
                  <a:cubicBezTo>
                    <a:pt x="16544" y="1"/>
                    <a:pt x="16528" y="1"/>
                    <a:pt x="16513" y="3"/>
                  </a:cubicBezTo>
                  <a:lnTo>
                    <a:pt x="14096" y="243"/>
                  </a:lnTo>
                  <a:cubicBezTo>
                    <a:pt x="13871" y="267"/>
                    <a:pt x="13634" y="430"/>
                    <a:pt x="13569" y="613"/>
                  </a:cubicBezTo>
                  <a:lnTo>
                    <a:pt x="12258" y="4126"/>
                  </a:lnTo>
                  <a:cubicBezTo>
                    <a:pt x="12192" y="4309"/>
                    <a:pt x="11951" y="4529"/>
                    <a:pt x="11731" y="4637"/>
                  </a:cubicBezTo>
                  <a:cubicBezTo>
                    <a:pt x="11234" y="4871"/>
                    <a:pt x="10738" y="5161"/>
                    <a:pt x="10234" y="5502"/>
                  </a:cubicBezTo>
                  <a:cubicBezTo>
                    <a:pt x="10128" y="5574"/>
                    <a:pt x="10015" y="5611"/>
                    <a:pt x="9919" y="5611"/>
                  </a:cubicBezTo>
                  <a:cubicBezTo>
                    <a:pt x="9831" y="5611"/>
                    <a:pt x="9758" y="5580"/>
                    <a:pt x="9716" y="5516"/>
                  </a:cubicBezTo>
                  <a:lnTo>
                    <a:pt x="8479" y="3626"/>
                  </a:lnTo>
                  <a:cubicBezTo>
                    <a:pt x="8441" y="3569"/>
                    <a:pt x="8384" y="3542"/>
                    <a:pt x="8318" y="3542"/>
                  </a:cubicBezTo>
                  <a:cubicBezTo>
                    <a:pt x="8229" y="3542"/>
                    <a:pt x="8124" y="3592"/>
                    <a:pt x="8031" y="3685"/>
                  </a:cubicBezTo>
                  <a:lnTo>
                    <a:pt x="5379" y="6491"/>
                  </a:lnTo>
                  <a:cubicBezTo>
                    <a:pt x="5221" y="6657"/>
                    <a:pt x="5128" y="6919"/>
                    <a:pt x="5173" y="7071"/>
                  </a:cubicBezTo>
                  <a:lnTo>
                    <a:pt x="5914" y="9574"/>
                  </a:lnTo>
                  <a:cubicBezTo>
                    <a:pt x="5959" y="9726"/>
                    <a:pt x="5897" y="9998"/>
                    <a:pt x="5779" y="10177"/>
                  </a:cubicBezTo>
                  <a:cubicBezTo>
                    <a:pt x="5324" y="10860"/>
                    <a:pt x="4917" y="11571"/>
                    <a:pt x="4559" y="12295"/>
                  </a:cubicBezTo>
                  <a:cubicBezTo>
                    <a:pt x="4466" y="12473"/>
                    <a:pt x="4210" y="12670"/>
                    <a:pt x="3983" y="12722"/>
                  </a:cubicBezTo>
                  <a:lnTo>
                    <a:pt x="1710" y="13270"/>
                  </a:lnTo>
                  <a:cubicBezTo>
                    <a:pt x="1479" y="13326"/>
                    <a:pt x="1252" y="13519"/>
                    <a:pt x="1197" y="13698"/>
                  </a:cubicBezTo>
                  <a:lnTo>
                    <a:pt x="55" y="17546"/>
                  </a:lnTo>
                  <a:cubicBezTo>
                    <a:pt x="1" y="17725"/>
                    <a:pt x="128" y="17880"/>
                    <a:pt x="335" y="17890"/>
                  </a:cubicBezTo>
                  <a:lnTo>
                    <a:pt x="2410" y="18008"/>
                  </a:lnTo>
                  <a:cubicBezTo>
                    <a:pt x="2621" y="18022"/>
                    <a:pt x="2773" y="18170"/>
                    <a:pt x="2759" y="18346"/>
                  </a:cubicBezTo>
                  <a:cubicBezTo>
                    <a:pt x="2697" y="19039"/>
                    <a:pt x="2697" y="19711"/>
                    <a:pt x="2755" y="20342"/>
                  </a:cubicBezTo>
                  <a:cubicBezTo>
                    <a:pt x="2773" y="20511"/>
                    <a:pt x="2673" y="20783"/>
                    <a:pt x="2531" y="20956"/>
                  </a:cubicBezTo>
                  <a:lnTo>
                    <a:pt x="217" y="23759"/>
                  </a:lnTo>
                  <a:cubicBezTo>
                    <a:pt x="73" y="23931"/>
                    <a:pt x="11" y="24190"/>
                    <a:pt x="76" y="24335"/>
                  </a:cubicBezTo>
                  <a:lnTo>
                    <a:pt x="1176" y="26762"/>
                  </a:lnTo>
                  <a:cubicBezTo>
                    <a:pt x="1190" y="26800"/>
                    <a:pt x="1214" y="26824"/>
                    <a:pt x="1242" y="26842"/>
                  </a:cubicBezTo>
                  <a:lnTo>
                    <a:pt x="1245" y="26842"/>
                  </a:lnTo>
                  <a:cubicBezTo>
                    <a:pt x="1245" y="26845"/>
                    <a:pt x="1248" y="26845"/>
                    <a:pt x="1252" y="26845"/>
                  </a:cubicBezTo>
                  <a:cubicBezTo>
                    <a:pt x="1280" y="26859"/>
                    <a:pt x="1307" y="26866"/>
                    <a:pt x="1338" y="26866"/>
                  </a:cubicBezTo>
                  <a:lnTo>
                    <a:pt x="1342" y="26866"/>
                  </a:lnTo>
                  <a:cubicBezTo>
                    <a:pt x="1421" y="26866"/>
                    <a:pt x="1517" y="26824"/>
                    <a:pt x="1611" y="26738"/>
                  </a:cubicBezTo>
                  <a:lnTo>
                    <a:pt x="4079" y="24480"/>
                  </a:lnTo>
                  <a:cubicBezTo>
                    <a:pt x="4189" y="24383"/>
                    <a:pt x="4321" y="24330"/>
                    <a:pt x="4437" y="24330"/>
                  </a:cubicBezTo>
                  <a:cubicBezTo>
                    <a:pt x="4507" y="24330"/>
                    <a:pt x="4571" y="24350"/>
                    <a:pt x="4621" y="24390"/>
                  </a:cubicBezTo>
                  <a:cubicBezTo>
                    <a:pt x="4942" y="24652"/>
                    <a:pt x="5297" y="24856"/>
                    <a:pt x="5676" y="25004"/>
                  </a:cubicBezTo>
                  <a:cubicBezTo>
                    <a:pt x="5848" y="25072"/>
                    <a:pt x="5965" y="25259"/>
                    <a:pt x="5924" y="25438"/>
                  </a:cubicBezTo>
                  <a:lnTo>
                    <a:pt x="5162" y="28896"/>
                  </a:lnTo>
                  <a:cubicBezTo>
                    <a:pt x="5141" y="29000"/>
                    <a:pt x="5183" y="29083"/>
                    <a:pt x="5262" y="29135"/>
                  </a:cubicBezTo>
                  <a:cubicBezTo>
                    <a:pt x="5265" y="29138"/>
                    <a:pt x="5265" y="29138"/>
                    <a:pt x="5269" y="29138"/>
                  </a:cubicBezTo>
                  <a:cubicBezTo>
                    <a:pt x="5316" y="29166"/>
                    <a:pt x="5377" y="29182"/>
                    <a:pt x="5445" y="29182"/>
                  </a:cubicBezTo>
                  <a:cubicBezTo>
                    <a:pt x="5462" y="29182"/>
                    <a:pt x="5479" y="29181"/>
                    <a:pt x="5496" y="29179"/>
                  </a:cubicBezTo>
                  <a:lnTo>
                    <a:pt x="7913" y="28941"/>
                  </a:lnTo>
                  <a:cubicBezTo>
                    <a:pt x="8138" y="28917"/>
                    <a:pt x="8376" y="28752"/>
                    <a:pt x="8441" y="28573"/>
                  </a:cubicBezTo>
                  <a:lnTo>
                    <a:pt x="9755" y="25059"/>
                  </a:lnTo>
                  <a:cubicBezTo>
                    <a:pt x="9820" y="24876"/>
                    <a:pt x="10058" y="24655"/>
                    <a:pt x="10283" y="24549"/>
                  </a:cubicBezTo>
                  <a:cubicBezTo>
                    <a:pt x="10534" y="24428"/>
                    <a:pt x="10792" y="24294"/>
                    <a:pt x="11048" y="24146"/>
                  </a:cubicBezTo>
                  <a:cubicBezTo>
                    <a:pt x="11289" y="24004"/>
                    <a:pt x="11534" y="23849"/>
                    <a:pt x="11779" y="23683"/>
                  </a:cubicBezTo>
                  <a:cubicBezTo>
                    <a:pt x="11883" y="23611"/>
                    <a:pt x="11996" y="23574"/>
                    <a:pt x="12092" y="23574"/>
                  </a:cubicBezTo>
                  <a:cubicBezTo>
                    <a:pt x="12180" y="23574"/>
                    <a:pt x="12253" y="23605"/>
                    <a:pt x="12293" y="23670"/>
                  </a:cubicBezTo>
                  <a:lnTo>
                    <a:pt x="13534" y="25559"/>
                  </a:lnTo>
                  <a:cubicBezTo>
                    <a:pt x="13548" y="25583"/>
                    <a:pt x="13569" y="25600"/>
                    <a:pt x="13593" y="25615"/>
                  </a:cubicBezTo>
                  <a:cubicBezTo>
                    <a:pt x="13622" y="25633"/>
                    <a:pt x="13657" y="25642"/>
                    <a:pt x="13694" y="25642"/>
                  </a:cubicBezTo>
                  <a:cubicBezTo>
                    <a:pt x="13782" y="25642"/>
                    <a:pt x="13885" y="25591"/>
                    <a:pt x="13975" y="25497"/>
                  </a:cubicBezTo>
                  <a:lnTo>
                    <a:pt x="16634" y="22693"/>
                  </a:lnTo>
                  <a:cubicBezTo>
                    <a:pt x="16788" y="22528"/>
                    <a:pt x="16882" y="22266"/>
                    <a:pt x="16837" y="22111"/>
                  </a:cubicBezTo>
                  <a:lnTo>
                    <a:pt x="16096" y="19611"/>
                  </a:lnTo>
                  <a:cubicBezTo>
                    <a:pt x="16051" y="19456"/>
                    <a:pt x="16117" y="19187"/>
                    <a:pt x="16233" y="19011"/>
                  </a:cubicBezTo>
                  <a:cubicBezTo>
                    <a:pt x="16688" y="18325"/>
                    <a:pt x="17092" y="17612"/>
                    <a:pt x="17451" y="16891"/>
                  </a:cubicBezTo>
                  <a:cubicBezTo>
                    <a:pt x="17544" y="16708"/>
                    <a:pt x="17799" y="16518"/>
                    <a:pt x="18030" y="16463"/>
                  </a:cubicBezTo>
                  <a:lnTo>
                    <a:pt x="20299" y="15915"/>
                  </a:lnTo>
                  <a:cubicBezTo>
                    <a:pt x="20530" y="15860"/>
                    <a:pt x="20761" y="15670"/>
                    <a:pt x="20813" y="15487"/>
                  </a:cubicBezTo>
                  <a:lnTo>
                    <a:pt x="21957" y="11639"/>
                  </a:lnTo>
                  <a:cubicBezTo>
                    <a:pt x="21992" y="11515"/>
                    <a:pt x="21943" y="11398"/>
                    <a:pt x="21836" y="11336"/>
                  </a:cubicBezTo>
                  <a:cubicBezTo>
                    <a:pt x="21833" y="11336"/>
                    <a:pt x="21830" y="11332"/>
                    <a:pt x="21823" y="11329"/>
                  </a:cubicBezTo>
                  <a:cubicBezTo>
                    <a:pt x="21782" y="11308"/>
                    <a:pt x="21730" y="11294"/>
                    <a:pt x="21674" y="11291"/>
                  </a:cubicBezTo>
                  <a:lnTo>
                    <a:pt x="19602" y="11174"/>
                  </a:lnTo>
                  <a:cubicBezTo>
                    <a:pt x="19392" y="11163"/>
                    <a:pt x="19237" y="11012"/>
                    <a:pt x="19250" y="10839"/>
                  </a:cubicBezTo>
                  <a:cubicBezTo>
                    <a:pt x="19282" y="10512"/>
                    <a:pt x="19299" y="10184"/>
                    <a:pt x="19299" y="9871"/>
                  </a:cubicBezTo>
                  <a:cubicBezTo>
                    <a:pt x="19302" y="9519"/>
                    <a:pt x="19288" y="9174"/>
                    <a:pt x="19254" y="8840"/>
                  </a:cubicBezTo>
                  <a:cubicBezTo>
                    <a:pt x="19240" y="8674"/>
                    <a:pt x="19336" y="8402"/>
                    <a:pt x="19481" y="8229"/>
                  </a:cubicBezTo>
                  <a:lnTo>
                    <a:pt x="21795" y="5426"/>
                  </a:lnTo>
                  <a:cubicBezTo>
                    <a:pt x="21940" y="5253"/>
                    <a:pt x="22002" y="4995"/>
                    <a:pt x="21936" y="4850"/>
                  </a:cubicBezTo>
                  <a:lnTo>
                    <a:pt x="20837" y="2419"/>
                  </a:lnTo>
                  <a:cubicBezTo>
                    <a:pt x="20823" y="2385"/>
                    <a:pt x="20799" y="2361"/>
                    <a:pt x="20771" y="2344"/>
                  </a:cubicBezTo>
                  <a:cubicBezTo>
                    <a:pt x="20764" y="2340"/>
                    <a:pt x="20761" y="2340"/>
                    <a:pt x="20754" y="2336"/>
                  </a:cubicBezTo>
                  <a:cubicBezTo>
                    <a:pt x="20730" y="2324"/>
                    <a:pt x="20702" y="2318"/>
                    <a:pt x="20672" y="2318"/>
                  </a:cubicBezTo>
                  <a:cubicBezTo>
                    <a:pt x="20592" y="2318"/>
                    <a:pt x="20495" y="2362"/>
                    <a:pt x="20402" y="2447"/>
                  </a:cubicBezTo>
                  <a:lnTo>
                    <a:pt x="17930" y="4702"/>
                  </a:lnTo>
                  <a:cubicBezTo>
                    <a:pt x="17822" y="4802"/>
                    <a:pt x="17692" y="4853"/>
                    <a:pt x="17577" y="4853"/>
                  </a:cubicBezTo>
                  <a:cubicBezTo>
                    <a:pt x="17505" y="4853"/>
                    <a:pt x="17439" y="4833"/>
                    <a:pt x="17388" y="4792"/>
                  </a:cubicBezTo>
                  <a:cubicBezTo>
                    <a:pt x="17068" y="4529"/>
                    <a:pt x="16716" y="4326"/>
                    <a:pt x="16333" y="4177"/>
                  </a:cubicBezTo>
                  <a:cubicBezTo>
                    <a:pt x="16165" y="4112"/>
                    <a:pt x="16047" y="3926"/>
                    <a:pt x="16085" y="3747"/>
                  </a:cubicBezTo>
                  <a:lnTo>
                    <a:pt x="16847" y="288"/>
                  </a:lnTo>
                  <a:cubicBezTo>
                    <a:pt x="16871" y="181"/>
                    <a:pt x="16827" y="95"/>
                    <a:pt x="16744" y="44"/>
                  </a:cubicBezTo>
                  <a:cubicBezTo>
                    <a:pt x="16693" y="15"/>
                    <a:pt x="16629" y="1"/>
                    <a:pt x="165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386" name="Google Shape;386;p33"/>
            <p:cNvSpPr/>
            <p:nvPr/>
          </p:nvSpPr>
          <p:spPr>
            <a:xfrm>
              <a:off x="2094011" y="2122762"/>
              <a:ext cx="132110" cy="76542"/>
            </a:xfrm>
            <a:custGeom>
              <a:rect b="b" l="l" r="r" t="t"/>
              <a:pathLst>
                <a:path extrusionOk="0" h="2832" w="4888">
                  <a:moveTo>
                    <a:pt x="1" y="1"/>
                  </a:moveTo>
                  <a:lnTo>
                    <a:pt x="4887" y="283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387" name="Google Shape;387;p33"/>
            <p:cNvSpPr/>
            <p:nvPr/>
          </p:nvSpPr>
          <p:spPr>
            <a:xfrm>
              <a:off x="1849665" y="2407079"/>
              <a:ext cx="179246" cy="231247"/>
            </a:xfrm>
            <a:custGeom>
              <a:rect b="b" l="l" r="r" t="t"/>
              <a:pathLst>
                <a:path extrusionOk="0" h="8556" w="6632">
                  <a:moveTo>
                    <a:pt x="4537" y="0"/>
                  </a:moveTo>
                  <a:cubicBezTo>
                    <a:pt x="4115" y="0"/>
                    <a:pt x="3640" y="137"/>
                    <a:pt x="3136" y="428"/>
                  </a:cubicBezTo>
                  <a:cubicBezTo>
                    <a:pt x="1404" y="1428"/>
                    <a:pt x="1" y="3859"/>
                    <a:pt x="1" y="5859"/>
                  </a:cubicBezTo>
                  <a:cubicBezTo>
                    <a:pt x="1" y="6859"/>
                    <a:pt x="349" y="7559"/>
                    <a:pt x="915" y="7890"/>
                  </a:cubicBezTo>
                  <a:lnTo>
                    <a:pt x="919" y="7890"/>
                  </a:lnTo>
                  <a:lnTo>
                    <a:pt x="2080" y="8555"/>
                  </a:lnTo>
                  <a:lnTo>
                    <a:pt x="2359" y="8089"/>
                  </a:lnTo>
                  <a:cubicBezTo>
                    <a:pt x="2646" y="8024"/>
                    <a:pt x="2943" y="7920"/>
                    <a:pt x="3256" y="7742"/>
                  </a:cubicBezTo>
                  <a:cubicBezTo>
                    <a:pt x="4991" y="6738"/>
                    <a:pt x="6393" y="4307"/>
                    <a:pt x="6393" y="2307"/>
                  </a:cubicBezTo>
                  <a:cubicBezTo>
                    <a:pt x="6393" y="2011"/>
                    <a:pt x="6356" y="1749"/>
                    <a:pt x="6297" y="1504"/>
                  </a:cubicBezTo>
                  <a:lnTo>
                    <a:pt x="6632" y="945"/>
                  </a:lnTo>
                  <a:lnTo>
                    <a:pt x="5356" y="207"/>
                  </a:lnTo>
                  <a:lnTo>
                    <a:pt x="5343" y="200"/>
                  </a:lnTo>
                  <a:cubicBezTo>
                    <a:pt x="5106" y="69"/>
                    <a:pt x="4835" y="0"/>
                    <a:pt x="4537" y="0"/>
                  </a:cubicBezTo>
                  <a:close/>
                </a:path>
              </a:pathLst>
            </a:custGeom>
            <a:solidFill>
              <a:srgbClr val="27DE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388" name="Google Shape;388;p33"/>
            <p:cNvSpPr/>
            <p:nvPr/>
          </p:nvSpPr>
          <p:spPr>
            <a:xfrm>
              <a:off x="1874394" y="2620290"/>
              <a:ext cx="46325" cy="18027"/>
            </a:xfrm>
            <a:custGeom>
              <a:rect b="b" l="l" r="r" t="t"/>
              <a:pathLst>
                <a:path extrusionOk="0" h="667" w="1714">
                  <a:moveTo>
                    <a:pt x="1713" y="128"/>
                  </a:moveTo>
                  <a:cubicBezTo>
                    <a:pt x="1621" y="156"/>
                    <a:pt x="1531" y="180"/>
                    <a:pt x="1444" y="200"/>
                  </a:cubicBezTo>
                  <a:lnTo>
                    <a:pt x="1165" y="666"/>
                  </a:lnTo>
                  <a:lnTo>
                    <a:pt x="1165" y="666"/>
                  </a:lnTo>
                  <a:lnTo>
                    <a:pt x="1444" y="200"/>
                  </a:lnTo>
                  <a:cubicBezTo>
                    <a:pt x="1531" y="180"/>
                    <a:pt x="1621" y="156"/>
                    <a:pt x="1713" y="128"/>
                  </a:cubicBezTo>
                  <a:close/>
                  <a:moveTo>
                    <a:pt x="0" y="1"/>
                  </a:moveTo>
                  <a:lnTo>
                    <a:pt x="0" y="1"/>
                  </a:lnTo>
                  <a:lnTo>
                    <a:pt x="4" y="1"/>
                  </a:lnTo>
                  <a:lnTo>
                    <a:pt x="0"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389" name="Google Shape;389;p33"/>
            <p:cNvSpPr/>
            <p:nvPr/>
          </p:nvSpPr>
          <p:spPr>
            <a:xfrm>
              <a:off x="1849665" y="2476321"/>
              <a:ext cx="151219" cy="162003"/>
            </a:xfrm>
            <a:custGeom>
              <a:rect b="b" l="l" r="r" t="t"/>
              <a:pathLst>
                <a:path extrusionOk="0" h="5994" w="5595">
                  <a:moveTo>
                    <a:pt x="1043" y="0"/>
                  </a:moveTo>
                  <a:cubicBezTo>
                    <a:pt x="405" y="1031"/>
                    <a:pt x="1" y="2228"/>
                    <a:pt x="1" y="3297"/>
                  </a:cubicBezTo>
                  <a:cubicBezTo>
                    <a:pt x="1" y="4297"/>
                    <a:pt x="349" y="4997"/>
                    <a:pt x="915" y="5328"/>
                  </a:cubicBezTo>
                  <a:lnTo>
                    <a:pt x="919" y="5328"/>
                  </a:lnTo>
                  <a:lnTo>
                    <a:pt x="2080" y="5993"/>
                  </a:lnTo>
                  <a:lnTo>
                    <a:pt x="2359" y="5527"/>
                  </a:lnTo>
                  <a:cubicBezTo>
                    <a:pt x="2446" y="5507"/>
                    <a:pt x="2536" y="5483"/>
                    <a:pt x="2628" y="5455"/>
                  </a:cubicBezTo>
                  <a:cubicBezTo>
                    <a:pt x="2832" y="5390"/>
                    <a:pt x="3042" y="5304"/>
                    <a:pt x="3260" y="5176"/>
                  </a:cubicBezTo>
                  <a:cubicBezTo>
                    <a:pt x="4184" y="4642"/>
                    <a:pt x="5018" y="3697"/>
                    <a:pt x="5594" y="2624"/>
                  </a:cubicBezTo>
                  <a:lnTo>
                    <a:pt x="104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390" name="Google Shape;390;p33"/>
            <p:cNvSpPr/>
            <p:nvPr/>
          </p:nvSpPr>
          <p:spPr>
            <a:xfrm>
              <a:off x="1937014" y="2408647"/>
              <a:ext cx="21541" cy="8514"/>
            </a:xfrm>
            <a:custGeom>
              <a:rect b="b" l="l" r="r" t="t"/>
              <a:pathLst>
                <a:path extrusionOk="0" h="315" w="797">
                  <a:moveTo>
                    <a:pt x="796" y="1"/>
                  </a:moveTo>
                  <a:cubicBezTo>
                    <a:pt x="545" y="63"/>
                    <a:pt x="276" y="166"/>
                    <a:pt x="0" y="315"/>
                  </a:cubicBezTo>
                  <a:cubicBezTo>
                    <a:pt x="276" y="166"/>
                    <a:pt x="545" y="63"/>
                    <a:pt x="7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391" name="Google Shape;391;p33"/>
            <p:cNvSpPr/>
            <p:nvPr/>
          </p:nvSpPr>
          <p:spPr>
            <a:xfrm>
              <a:off x="1994040" y="2412485"/>
              <a:ext cx="34865" cy="26784"/>
            </a:xfrm>
            <a:custGeom>
              <a:rect b="b" l="l" r="r" t="t"/>
              <a:pathLst>
                <a:path extrusionOk="0" h="991" w="1290">
                  <a:moveTo>
                    <a:pt x="14" y="7"/>
                  </a:moveTo>
                  <a:lnTo>
                    <a:pt x="14" y="7"/>
                  </a:lnTo>
                  <a:lnTo>
                    <a:pt x="14" y="7"/>
                  </a:lnTo>
                  <a:lnTo>
                    <a:pt x="1290" y="745"/>
                  </a:lnTo>
                  <a:lnTo>
                    <a:pt x="1142" y="990"/>
                  </a:lnTo>
                  <a:lnTo>
                    <a:pt x="1290" y="745"/>
                  </a:lnTo>
                  <a:lnTo>
                    <a:pt x="14" y="7"/>
                  </a:lnTo>
                  <a:close/>
                  <a:moveTo>
                    <a:pt x="1" y="0"/>
                  </a:moveTo>
                  <a:lnTo>
                    <a:pt x="1" y="0"/>
                  </a:lnTo>
                  <a:lnTo>
                    <a:pt x="1" y="0"/>
                  </a:lnTo>
                  <a:lnTo>
                    <a:pt x="1" y="0"/>
                  </a:lnTo>
                  <a:close/>
                </a:path>
              </a:pathLst>
            </a:custGeom>
            <a:solidFill>
              <a:srgbClr val="7D84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392" name="Google Shape;392;p33"/>
            <p:cNvSpPr/>
            <p:nvPr/>
          </p:nvSpPr>
          <p:spPr>
            <a:xfrm>
              <a:off x="1885745" y="2418728"/>
              <a:ext cx="48379" cy="45704"/>
            </a:xfrm>
            <a:custGeom>
              <a:rect b="b" l="l" r="r" t="t"/>
              <a:pathLst>
                <a:path extrusionOk="0" h="1691" w="1790">
                  <a:moveTo>
                    <a:pt x="1790" y="0"/>
                  </a:moveTo>
                  <a:lnTo>
                    <a:pt x="1790" y="0"/>
                  </a:lnTo>
                  <a:cubicBezTo>
                    <a:pt x="1124" y="387"/>
                    <a:pt x="507" y="987"/>
                    <a:pt x="1" y="1690"/>
                  </a:cubicBezTo>
                  <a:cubicBezTo>
                    <a:pt x="507" y="987"/>
                    <a:pt x="1124" y="390"/>
                    <a:pt x="17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393" name="Google Shape;393;p33"/>
            <p:cNvSpPr/>
            <p:nvPr/>
          </p:nvSpPr>
          <p:spPr>
            <a:xfrm>
              <a:off x="2008283" y="2448727"/>
              <a:ext cx="14189" cy="83164"/>
            </a:xfrm>
            <a:custGeom>
              <a:rect b="b" l="l" r="r" t="t"/>
              <a:pathLst>
                <a:path extrusionOk="0" h="3077" w="525">
                  <a:moveTo>
                    <a:pt x="435" y="1"/>
                  </a:moveTo>
                  <a:cubicBezTo>
                    <a:pt x="491" y="232"/>
                    <a:pt x="524" y="483"/>
                    <a:pt x="524" y="766"/>
                  </a:cubicBezTo>
                  <a:cubicBezTo>
                    <a:pt x="524" y="1508"/>
                    <a:pt x="332" y="2311"/>
                    <a:pt x="1" y="3077"/>
                  </a:cubicBezTo>
                  <a:cubicBezTo>
                    <a:pt x="332" y="2311"/>
                    <a:pt x="524" y="1508"/>
                    <a:pt x="524" y="766"/>
                  </a:cubicBezTo>
                  <a:cubicBezTo>
                    <a:pt x="524" y="483"/>
                    <a:pt x="491" y="232"/>
                    <a:pt x="435" y="1"/>
                  </a:cubicBezTo>
                  <a:close/>
                </a:path>
              </a:pathLst>
            </a:custGeom>
            <a:solidFill>
              <a:srgbClr val="7D84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394" name="Google Shape;394;p33"/>
            <p:cNvSpPr/>
            <p:nvPr/>
          </p:nvSpPr>
          <p:spPr>
            <a:xfrm>
              <a:off x="1877826" y="2407079"/>
              <a:ext cx="151084" cy="140192"/>
            </a:xfrm>
            <a:custGeom>
              <a:rect b="b" l="l" r="r" t="t"/>
              <a:pathLst>
                <a:path extrusionOk="0" h="5187" w="5590">
                  <a:moveTo>
                    <a:pt x="3490" y="0"/>
                  </a:moveTo>
                  <a:cubicBezTo>
                    <a:pt x="3331" y="0"/>
                    <a:pt x="3163" y="21"/>
                    <a:pt x="2986" y="59"/>
                  </a:cubicBezTo>
                  <a:cubicBezTo>
                    <a:pt x="2735" y="121"/>
                    <a:pt x="2466" y="224"/>
                    <a:pt x="2190" y="373"/>
                  </a:cubicBezTo>
                  <a:cubicBezTo>
                    <a:pt x="2159" y="390"/>
                    <a:pt x="2128" y="407"/>
                    <a:pt x="2094" y="428"/>
                  </a:cubicBezTo>
                  <a:cubicBezTo>
                    <a:pt x="2090" y="428"/>
                    <a:pt x="2090" y="431"/>
                    <a:pt x="2087" y="431"/>
                  </a:cubicBezTo>
                  <a:lnTo>
                    <a:pt x="2083" y="431"/>
                  </a:lnTo>
                  <a:cubicBezTo>
                    <a:pt x="1417" y="821"/>
                    <a:pt x="800" y="1418"/>
                    <a:pt x="294" y="2121"/>
                  </a:cubicBezTo>
                  <a:cubicBezTo>
                    <a:pt x="194" y="2266"/>
                    <a:pt x="93" y="2411"/>
                    <a:pt x="1" y="2562"/>
                  </a:cubicBezTo>
                  <a:lnTo>
                    <a:pt x="4552" y="5186"/>
                  </a:lnTo>
                  <a:cubicBezTo>
                    <a:pt x="4652" y="5000"/>
                    <a:pt x="4745" y="4811"/>
                    <a:pt x="4828" y="4618"/>
                  </a:cubicBezTo>
                  <a:cubicBezTo>
                    <a:pt x="5159" y="3852"/>
                    <a:pt x="5351" y="3049"/>
                    <a:pt x="5351" y="2307"/>
                  </a:cubicBezTo>
                  <a:cubicBezTo>
                    <a:pt x="5351" y="2024"/>
                    <a:pt x="5318" y="1773"/>
                    <a:pt x="5262" y="1542"/>
                  </a:cubicBezTo>
                  <a:cubicBezTo>
                    <a:pt x="5259" y="1528"/>
                    <a:pt x="5259" y="1518"/>
                    <a:pt x="5255" y="1504"/>
                  </a:cubicBezTo>
                  <a:lnTo>
                    <a:pt x="5442" y="1190"/>
                  </a:lnTo>
                  <a:lnTo>
                    <a:pt x="5590" y="945"/>
                  </a:lnTo>
                  <a:lnTo>
                    <a:pt x="4314" y="207"/>
                  </a:lnTo>
                  <a:lnTo>
                    <a:pt x="4301" y="200"/>
                  </a:lnTo>
                  <a:lnTo>
                    <a:pt x="4301" y="204"/>
                  </a:lnTo>
                  <a:cubicBezTo>
                    <a:pt x="4062" y="70"/>
                    <a:pt x="3790" y="0"/>
                    <a:pt x="34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395" name="Google Shape;395;p33"/>
            <p:cNvSpPr/>
            <p:nvPr/>
          </p:nvSpPr>
          <p:spPr>
            <a:xfrm>
              <a:off x="1882394" y="2425782"/>
              <a:ext cx="169625" cy="218977"/>
            </a:xfrm>
            <a:custGeom>
              <a:rect b="b" l="l" r="r" t="t"/>
              <a:pathLst>
                <a:path extrusionOk="0" h="8102" w="6276">
                  <a:moveTo>
                    <a:pt x="4540" y="1"/>
                  </a:moveTo>
                  <a:cubicBezTo>
                    <a:pt x="4118" y="1"/>
                    <a:pt x="3642" y="139"/>
                    <a:pt x="3138" y="430"/>
                  </a:cubicBezTo>
                  <a:cubicBezTo>
                    <a:pt x="1407" y="1429"/>
                    <a:pt x="1" y="3864"/>
                    <a:pt x="1" y="5863"/>
                  </a:cubicBezTo>
                  <a:cubicBezTo>
                    <a:pt x="1" y="7282"/>
                    <a:pt x="708" y="8102"/>
                    <a:pt x="1738" y="8102"/>
                  </a:cubicBezTo>
                  <a:cubicBezTo>
                    <a:pt x="2160" y="8102"/>
                    <a:pt x="2635" y="7964"/>
                    <a:pt x="3138" y="7674"/>
                  </a:cubicBezTo>
                  <a:cubicBezTo>
                    <a:pt x="4872" y="6673"/>
                    <a:pt x="6276" y="4243"/>
                    <a:pt x="6276" y="2243"/>
                  </a:cubicBezTo>
                  <a:cubicBezTo>
                    <a:pt x="6276" y="822"/>
                    <a:pt x="5569" y="1"/>
                    <a:pt x="45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396" name="Google Shape;396;p33"/>
            <p:cNvSpPr/>
            <p:nvPr/>
          </p:nvSpPr>
          <p:spPr>
            <a:xfrm>
              <a:off x="1942609" y="2481240"/>
              <a:ext cx="48839" cy="108137"/>
            </a:xfrm>
            <a:custGeom>
              <a:rect b="b" l="l" r="r" t="t"/>
              <a:pathLst>
                <a:path extrusionOk="0" h="4001" w="1807">
                  <a:moveTo>
                    <a:pt x="1270" y="1"/>
                  </a:moveTo>
                  <a:cubicBezTo>
                    <a:pt x="1166" y="1"/>
                    <a:pt x="1050" y="39"/>
                    <a:pt x="920" y="115"/>
                  </a:cubicBezTo>
                  <a:cubicBezTo>
                    <a:pt x="776" y="198"/>
                    <a:pt x="648" y="305"/>
                    <a:pt x="541" y="432"/>
                  </a:cubicBezTo>
                  <a:cubicBezTo>
                    <a:pt x="435" y="563"/>
                    <a:pt x="348" y="701"/>
                    <a:pt x="276" y="849"/>
                  </a:cubicBezTo>
                  <a:cubicBezTo>
                    <a:pt x="203" y="1001"/>
                    <a:pt x="152" y="1153"/>
                    <a:pt x="117" y="1304"/>
                  </a:cubicBezTo>
                  <a:cubicBezTo>
                    <a:pt x="79" y="1456"/>
                    <a:pt x="62" y="1601"/>
                    <a:pt x="58" y="1736"/>
                  </a:cubicBezTo>
                  <a:cubicBezTo>
                    <a:pt x="58" y="1763"/>
                    <a:pt x="66" y="1784"/>
                    <a:pt x="79" y="1798"/>
                  </a:cubicBezTo>
                  <a:cubicBezTo>
                    <a:pt x="86" y="1805"/>
                    <a:pt x="95" y="1809"/>
                    <a:pt x="104" y="1809"/>
                  </a:cubicBezTo>
                  <a:cubicBezTo>
                    <a:pt x="111" y="1809"/>
                    <a:pt x="120" y="1806"/>
                    <a:pt x="128" y="1801"/>
                  </a:cubicBezTo>
                  <a:lnTo>
                    <a:pt x="510" y="1580"/>
                  </a:lnTo>
                  <a:cubicBezTo>
                    <a:pt x="538" y="1563"/>
                    <a:pt x="565" y="1543"/>
                    <a:pt x="586" y="1515"/>
                  </a:cubicBezTo>
                  <a:cubicBezTo>
                    <a:pt x="607" y="1487"/>
                    <a:pt x="624" y="1449"/>
                    <a:pt x="634" y="1401"/>
                  </a:cubicBezTo>
                  <a:cubicBezTo>
                    <a:pt x="637" y="1377"/>
                    <a:pt x="645" y="1346"/>
                    <a:pt x="655" y="1298"/>
                  </a:cubicBezTo>
                  <a:cubicBezTo>
                    <a:pt x="666" y="1253"/>
                    <a:pt x="679" y="1208"/>
                    <a:pt x="696" y="1156"/>
                  </a:cubicBezTo>
                  <a:cubicBezTo>
                    <a:pt x="717" y="1108"/>
                    <a:pt x="745" y="1056"/>
                    <a:pt x="782" y="1005"/>
                  </a:cubicBezTo>
                  <a:cubicBezTo>
                    <a:pt x="817" y="953"/>
                    <a:pt x="865" y="911"/>
                    <a:pt x="924" y="881"/>
                  </a:cubicBezTo>
                  <a:cubicBezTo>
                    <a:pt x="970" y="854"/>
                    <a:pt x="1007" y="839"/>
                    <a:pt x="1037" y="839"/>
                  </a:cubicBezTo>
                  <a:cubicBezTo>
                    <a:pt x="1046" y="839"/>
                    <a:pt x="1054" y="840"/>
                    <a:pt x="1062" y="843"/>
                  </a:cubicBezTo>
                  <a:cubicBezTo>
                    <a:pt x="1097" y="849"/>
                    <a:pt x="1121" y="870"/>
                    <a:pt x="1141" y="897"/>
                  </a:cubicBezTo>
                  <a:cubicBezTo>
                    <a:pt x="1159" y="929"/>
                    <a:pt x="1172" y="959"/>
                    <a:pt x="1175" y="997"/>
                  </a:cubicBezTo>
                  <a:cubicBezTo>
                    <a:pt x="1183" y="1036"/>
                    <a:pt x="1183" y="1063"/>
                    <a:pt x="1183" y="1088"/>
                  </a:cubicBezTo>
                  <a:cubicBezTo>
                    <a:pt x="1183" y="1150"/>
                    <a:pt x="1175" y="1222"/>
                    <a:pt x="1155" y="1301"/>
                  </a:cubicBezTo>
                  <a:cubicBezTo>
                    <a:pt x="1138" y="1381"/>
                    <a:pt x="1093" y="1484"/>
                    <a:pt x="1021" y="1608"/>
                  </a:cubicBezTo>
                  <a:lnTo>
                    <a:pt x="90" y="3166"/>
                  </a:lnTo>
                  <a:cubicBezTo>
                    <a:pt x="58" y="3222"/>
                    <a:pt x="34" y="3276"/>
                    <a:pt x="21" y="3335"/>
                  </a:cubicBezTo>
                  <a:cubicBezTo>
                    <a:pt x="7" y="3394"/>
                    <a:pt x="0" y="3449"/>
                    <a:pt x="0" y="3501"/>
                  </a:cubicBezTo>
                  <a:lnTo>
                    <a:pt x="0" y="3911"/>
                  </a:lnTo>
                  <a:cubicBezTo>
                    <a:pt x="0" y="3946"/>
                    <a:pt x="10" y="3973"/>
                    <a:pt x="24" y="3987"/>
                  </a:cubicBezTo>
                  <a:cubicBezTo>
                    <a:pt x="33" y="3996"/>
                    <a:pt x="43" y="4001"/>
                    <a:pt x="54" y="4001"/>
                  </a:cubicBezTo>
                  <a:cubicBezTo>
                    <a:pt x="64" y="4001"/>
                    <a:pt x="75" y="3997"/>
                    <a:pt x="86" y="3991"/>
                  </a:cubicBezTo>
                  <a:lnTo>
                    <a:pt x="1724" y="3046"/>
                  </a:lnTo>
                  <a:cubicBezTo>
                    <a:pt x="1748" y="3032"/>
                    <a:pt x="1765" y="3008"/>
                    <a:pt x="1783" y="2974"/>
                  </a:cubicBezTo>
                  <a:cubicBezTo>
                    <a:pt x="1800" y="2939"/>
                    <a:pt x="1807" y="2904"/>
                    <a:pt x="1807" y="2867"/>
                  </a:cubicBezTo>
                  <a:lnTo>
                    <a:pt x="1807" y="2360"/>
                  </a:lnTo>
                  <a:cubicBezTo>
                    <a:pt x="1807" y="2325"/>
                    <a:pt x="1800" y="2301"/>
                    <a:pt x="1783" y="2283"/>
                  </a:cubicBezTo>
                  <a:cubicBezTo>
                    <a:pt x="1773" y="2276"/>
                    <a:pt x="1763" y="2272"/>
                    <a:pt x="1752" y="2272"/>
                  </a:cubicBezTo>
                  <a:cubicBezTo>
                    <a:pt x="1744" y="2272"/>
                    <a:pt x="1734" y="2274"/>
                    <a:pt x="1724" y="2280"/>
                  </a:cubicBezTo>
                  <a:lnTo>
                    <a:pt x="944" y="2732"/>
                  </a:lnTo>
                  <a:lnTo>
                    <a:pt x="944" y="2732"/>
                  </a:lnTo>
                  <a:lnTo>
                    <a:pt x="1379" y="1973"/>
                  </a:lnTo>
                  <a:cubicBezTo>
                    <a:pt x="1452" y="1853"/>
                    <a:pt x="1510" y="1739"/>
                    <a:pt x="1558" y="1632"/>
                  </a:cubicBezTo>
                  <a:cubicBezTo>
                    <a:pt x="1606" y="1522"/>
                    <a:pt x="1644" y="1419"/>
                    <a:pt x="1676" y="1322"/>
                  </a:cubicBezTo>
                  <a:cubicBezTo>
                    <a:pt x="1707" y="1222"/>
                    <a:pt x="1727" y="1125"/>
                    <a:pt x="1741" y="1032"/>
                  </a:cubicBezTo>
                  <a:cubicBezTo>
                    <a:pt x="1751" y="939"/>
                    <a:pt x="1759" y="846"/>
                    <a:pt x="1759" y="757"/>
                  </a:cubicBezTo>
                  <a:cubicBezTo>
                    <a:pt x="1759" y="608"/>
                    <a:pt x="1741" y="477"/>
                    <a:pt x="1703" y="364"/>
                  </a:cubicBezTo>
                  <a:cubicBezTo>
                    <a:pt x="1668" y="249"/>
                    <a:pt x="1614" y="160"/>
                    <a:pt x="1544" y="98"/>
                  </a:cubicBezTo>
                  <a:cubicBezTo>
                    <a:pt x="1472" y="36"/>
                    <a:pt x="1386" y="1"/>
                    <a:pt x="1283" y="1"/>
                  </a:cubicBezTo>
                  <a:cubicBezTo>
                    <a:pt x="1279" y="1"/>
                    <a:pt x="1274" y="1"/>
                    <a:pt x="12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397" name="Google Shape;397;p33"/>
            <p:cNvSpPr/>
            <p:nvPr/>
          </p:nvSpPr>
          <p:spPr>
            <a:xfrm>
              <a:off x="1429214" y="2509617"/>
              <a:ext cx="298600" cy="444224"/>
            </a:xfrm>
            <a:custGeom>
              <a:rect b="b" l="l" r="r" t="t"/>
              <a:pathLst>
                <a:path extrusionOk="0" h="16436" w="11048">
                  <a:moveTo>
                    <a:pt x="943" y="0"/>
                  </a:moveTo>
                  <a:cubicBezTo>
                    <a:pt x="636" y="0"/>
                    <a:pt x="321" y="20"/>
                    <a:pt x="0" y="58"/>
                  </a:cubicBezTo>
                  <a:cubicBezTo>
                    <a:pt x="525" y="1320"/>
                    <a:pt x="811" y="2858"/>
                    <a:pt x="811" y="4640"/>
                  </a:cubicBezTo>
                  <a:cubicBezTo>
                    <a:pt x="811" y="8488"/>
                    <a:pt x="2152" y="11198"/>
                    <a:pt x="4328" y="12478"/>
                  </a:cubicBezTo>
                  <a:lnTo>
                    <a:pt x="11048" y="16436"/>
                  </a:lnTo>
                  <a:cubicBezTo>
                    <a:pt x="9935" y="15747"/>
                    <a:pt x="9052" y="14671"/>
                    <a:pt x="8466" y="13253"/>
                  </a:cubicBezTo>
                  <a:cubicBezTo>
                    <a:pt x="7938" y="11988"/>
                    <a:pt x="7648" y="10450"/>
                    <a:pt x="7648" y="8668"/>
                  </a:cubicBezTo>
                  <a:cubicBezTo>
                    <a:pt x="7648" y="4851"/>
                    <a:pt x="6328" y="2148"/>
                    <a:pt x="4184" y="861"/>
                  </a:cubicBezTo>
                  <a:lnTo>
                    <a:pt x="3966" y="734"/>
                  </a:lnTo>
                  <a:cubicBezTo>
                    <a:pt x="3076" y="253"/>
                    <a:pt x="2058" y="0"/>
                    <a:pt x="943" y="0"/>
                  </a:cubicBezTo>
                  <a:close/>
                </a:path>
              </a:pathLst>
            </a:custGeom>
            <a:solidFill>
              <a:srgbClr val="27DE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398" name="Google Shape;398;p33"/>
            <p:cNvSpPr/>
            <p:nvPr/>
          </p:nvSpPr>
          <p:spPr>
            <a:xfrm>
              <a:off x="1429214" y="2509590"/>
              <a:ext cx="298600" cy="444251"/>
            </a:xfrm>
            <a:custGeom>
              <a:rect b="b" l="l" r="r" t="t"/>
              <a:pathLst>
                <a:path extrusionOk="0" h="16437" w="11048">
                  <a:moveTo>
                    <a:pt x="939" y="1"/>
                  </a:moveTo>
                  <a:cubicBezTo>
                    <a:pt x="632" y="1"/>
                    <a:pt x="318" y="21"/>
                    <a:pt x="0" y="59"/>
                  </a:cubicBezTo>
                  <a:cubicBezTo>
                    <a:pt x="301" y="783"/>
                    <a:pt x="525" y="1600"/>
                    <a:pt x="659" y="2496"/>
                  </a:cubicBezTo>
                  <a:lnTo>
                    <a:pt x="2211" y="6093"/>
                  </a:lnTo>
                  <a:cubicBezTo>
                    <a:pt x="2252" y="6072"/>
                    <a:pt x="2294" y="6066"/>
                    <a:pt x="2328" y="6066"/>
                  </a:cubicBezTo>
                  <a:cubicBezTo>
                    <a:pt x="2370" y="6066"/>
                    <a:pt x="2404" y="6075"/>
                    <a:pt x="2435" y="6093"/>
                  </a:cubicBezTo>
                  <a:lnTo>
                    <a:pt x="2435" y="6100"/>
                  </a:lnTo>
                  <a:lnTo>
                    <a:pt x="2538" y="9621"/>
                  </a:lnTo>
                  <a:cubicBezTo>
                    <a:pt x="2538" y="9820"/>
                    <a:pt x="2408" y="10072"/>
                    <a:pt x="2246" y="10186"/>
                  </a:cubicBezTo>
                  <a:lnTo>
                    <a:pt x="2193" y="10348"/>
                  </a:lnTo>
                  <a:cubicBezTo>
                    <a:pt x="2759" y="11265"/>
                    <a:pt x="3480" y="11982"/>
                    <a:pt x="4328" y="12479"/>
                  </a:cubicBezTo>
                  <a:lnTo>
                    <a:pt x="11048" y="16437"/>
                  </a:lnTo>
                  <a:cubicBezTo>
                    <a:pt x="9935" y="15748"/>
                    <a:pt x="9052" y="14672"/>
                    <a:pt x="8466" y="13254"/>
                  </a:cubicBezTo>
                  <a:cubicBezTo>
                    <a:pt x="8027" y="12210"/>
                    <a:pt x="7755" y="10975"/>
                    <a:pt x="7676" y="9572"/>
                  </a:cubicBezTo>
                  <a:cubicBezTo>
                    <a:pt x="7659" y="9279"/>
                    <a:pt x="7648" y="8979"/>
                    <a:pt x="7648" y="8669"/>
                  </a:cubicBezTo>
                  <a:cubicBezTo>
                    <a:pt x="7648" y="6610"/>
                    <a:pt x="7266" y="4880"/>
                    <a:pt x="6576" y="3514"/>
                  </a:cubicBezTo>
                  <a:cubicBezTo>
                    <a:pt x="6324" y="3018"/>
                    <a:pt x="6031" y="2569"/>
                    <a:pt x="5704" y="2173"/>
                  </a:cubicBezTo>
                  <a:cubicBezTo>
                    <a:pt x="5259" y="1642"/>
                    <a:pt x="4749" y="1201"/>
                    <a:pt x="4184" y="862"/>
                  </a:cubicBezTo>
                  <a:lnTo>
                    <a:pt x="3966" y="735"/>
                  </a:lnTo>
                  <a:cubicBezTo>
                    <a:pt x="3956" y="731"/>
                    <a:pt x="3949" y="725"/>
                    <a:pt x="3942" y="721"/>
                  </a:cubicBezTo>
                  <a:cubicBezTo>
                    <a:pt x="3056" y="249"/>
                    <a:pt x="2045" y="1"/>
                    <a:pt x="9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399" name="Google Shape;399;p33"/>
            <p:cNvSpPr/>
            <p:nvPr/>
          </p:nvSpPr>
          <p:spPr>
            <a:xfrm>
              <a:off x="1468348" y="2674154"/>
              <a:ext cx="140840" cy="98407"/>
            </a:xfrm>
            <a:custGeom>
              <a:rect b="b" l="l" r="r" t="t"/>
              <a:pathLst>
                <a:path extrusionOk="0" h="3641" w="5211">
                  <a:moveTo>
                    <a:pt x="987" y="1"/>
                  </a:moveTo>
                  <a:lnTo>
                    <a:pt x="1" y="2442"/>
                  </a:lnTo>
                  <a:cubicBezTo>
                    <a:pt x="145" y="2721"/>
                    <a:pt x="1897" y="3090"/>
                    <a:pt x="1997" y="3414"/>
                  </a:cubicBezTo>
                  <a:cubicBezTo>
                    <a:pt x="2041" y="3556"/>
                    <a:pt x="2157" y="3640"/>
                    <a:pt x="2288" y="3640"/>
                  </a:cubicBezTo>
                  <a:cubicBezTo>
                    <a:pt x="2331" y="3640"/>
                    <a:pt x="2376" y="3631"/>
                    <a:pt x="2421" y="3611"/>
                  </a:cubicBezTo>
                  <a:lnTo>
                    <a:pt x="4980" y="2459"/>
                  </a:lnTo>
                  <a:cubicBezTo>
                    <a:pt x="5033" y="2434"/>
                    <a:pt x="5083" y="2426"/>
                    <a:pt x="5128" y="2426"/>
                  </a:cubicBezTo>
                  <a:cubicBezTo>
                    <a:pt x="5158" y="2426"/>
                    <a:pt x="5186" y="2429"/>
                    <a:pt x="5211" y="2435"/>
                  </a:cubicBezTo>
                  <a:lnTo>
                    <a:pt x="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400" name="Google Shape;400;p33"/>
            <p:cNvSpPr/>
            <p:nvPr/>
          </p:nvSpPr>
          <p:spPr>
            <a:xfrm>
              <a:off x="890495" y="2512428"/>
              <a:ext cx="607362" cy="826960"/>
            </a:xfrm>
            <a:custGeom>
              <a:rect b="b" l="l" r="r" t="t"/>
              <a:pathLst>
                <a:path extrusionOk="0" h="30597" w="22472">
                  <a:moveTo>
                    <a:pt x="15097" y="8607"/>
                  </a:moveTo>
                  <a:cubicBezTo>
                    <a:pt x="15125" y="8607"/>
                    <a:pt x="15149" y="8615"/>
                    <a:pt x="15169" y="8633"/>
                  </a:cubicBezTo>
                  <a:cubicBezTo>
                    <a:pt x="15765" y="9167"/>
                    <a:pt x="16090" y="10157"/>
                    <a:pt x="16090" y="11543"/>
                  </a:cubicBezTo>
                  <a:cubicBezTo>
                    <a:pt x="16090" y="14635"/>
                    <a:pt x="13917" y="18401"/>
                    <a:pt x="11238" y="19949"/>
                  </a:cubicBezTo>
                  <a:cubicBezTo>
                    <a:pt x="10421" y="20419"/>
                    <a:pt x="9700" y="20646"/>
                    <a:pt x="9090" y="20646"/>
                  </a:cubicBezTo>
                  <a:cubicBezTo>
                    <a:pt x="8778" y="20646"/>
                    <a:pt x="8496" y="20586"/>
                    <a:pt x="8245" y="20470"/>
                  </a:cubicBezTo>
                  <a:cubicBezTo>
                    <a:pt x="7399" y="20074"/>
                    <a:pt x="14059" y="8607"/>
                    <a:pt x="15097" y="8607"/>
                  </a:cubicBezTo>
                  <a:close/>
                  <a:moveTo>
                    <a:pt x="18070" y="0"/>
                  </a:moveTo>
                  <a:cubicBezTo>
                    <a:pt x="17944" y="0"/>
                    <a:pt x="17821" y="61"/>
                    <a:pt x="17748" y="168"/>
                  </a:cubicBezTo>
                  <a:lnTo>
                    <a:pt x="15624" y="3364"/>
                  </a:lnTo>
                  <a:cubicBezTo>
                    <a:pt x="15517" y="3525"/>
                    <a:pt x="15279" y="3640"/>
                    <a:pt x="15081" y="3640"/>
                  </a:cubicBezTo>
                  <a:cubicBezTo>
                    <a:pt x="15076" y="3640"/>
                    <a:pt x="15071" y="3640"/>
                    <a:pt x="15065" y="3640"/>
                  </a:cubicBezTo>
                  <a:cubicBezTo>
                    <a:pt x="15023" y="3639"/>
                    <a:pt x="14980" y="3638"/>
                    <a:pt x="14936" y="3638"/>
                  </a:cubicBezTo>
                  <a:cubicBezTo>
                    <a:pt x="14738" y="3638"/>
                    <a:pt x="14534" y="3652"/>
                    <a:pt x="14324" y="3674"/>
                  </a:cubicBezTo>
                  <a:lnTo>
                    <a:pt x="14324" y="1340"/>
                  </a:lnTo>
                  <a:lnTo>
                    <a:pt x="12907" y="520"/>
                  </a:lnTo>
                  <a:cubicBezTo>
                    <a:pt x="12879" y="506"/>
                    <a:pt x="12849" y="499"/>
                    <a:pt x="12817" y="499"/>
                  </a:cubicBezTo>
                  <a:cubicBezTo>
                    <a:pt x="12773" y="499"/>
                    <a:pt x="12724" y="512"/>
                    <a:pt x="12672" y="540"/>
                  </a:cubicBezTo>
                  <a:lnTo>
                    <a:pt x="9800" y="2199"/>
                  </a:lnTo>
                  <a:cubicBezTo>
                    <a:pt x="9628" y="2299"/>
                    <a:pt x="9476" y="2540"/>
                    <a:pt x="9459" y="2736"/>
                  </a:cubicBezTo>
                  <a:lnTo>
                    <a:pt x="9169" y="5933"/>
                  </a:lnTo>
                  <a:cubicBezTo>
                    <a:pt x="9152" y="6129"/>
                    <a:pt x="9018" y="6395"/>
                    <a:pt x="8873" y="6529"/>
                  </a:cubicBezTo>
                  <a:cubicBezTo>
                    <a:pt x="8311" y="7046"/>
                    <a:pt x="7780" y="7612"/>
                    <a:pt x="7277" y="8219"/>
                  </a:cubicBezTo>
                  <a:cubicBezTo>
                    <a:pt x="7180" y="8333"/>
                    <a:pt x="7013" y="8405"/>
                    <a:pt x="6856" y="8405"/>
                  </a:cubicBezTo>
                  <a:cubicBezTo>
                    <a:pt x="6806" y="8405"/>
                    <a:pt x="6756" y="8397"/>
                    <a:pt x="6711" y="8381"/>
                  </a:cubicBezTo>
                  <a:lnTo>
                    <a:pt x="4866" y="7736"/>
                  </a:lnTo>
                  <a:cubicBezTo>
                    <a:pt x="4824" y="7722"/>
                    <a:pt x="4779" y="7715"/>
                    <a:pt x="4734" y="7715"/>
                  </a:cubicBezTo>
                  <a:cubicBezTo>
                    <a:pt x="4582" y="7715"/>
                    <a:pt x="4426" y="7796"/>
                    <a:pt x="4349" y="7929"/>
                  </a:cubicBezTo>
                  <a:lnTo>
                    <a:pt x="2235" y="11588"/>
                  </a:lnTo>
                  <a:cubicBezTo>
                    <a:pt x="2138" y="11757"/>
                    <a:pt x="2180" y="12001"/>
                    <a:pt x="2328" y="12132"/>
                  </a:cubicBezTo>
                  <a:lnTo>
                    <a:pt x="3808" y="13405"/>
                  </a:lnTo>
                  <a:cubicBezTo>
                    <a:pt x="3959" y="13536"/>
                    <a:pt x="4021" y="13791"/>
                    <a:pt x="3952" y="13973"/>
                  </a:cubicBezTo>
                  <a:cubicBezTo>
                    <a:pt x="3677" y="14715"/>
                    <a:pt x="3453" y="15460"/>
                    <a:pt x="3287" y="16201"/>
                  </a:cubicBezTo>
                  <a:cubicBezTo>
                    <a:pt x="3246" y="16394"/>
                    <a:pt x="3080" y="16646"/>
                    <a:pt x="2921" y="16760"/>
                  </a:cubicBezTo>
                  <a:lnTo>
                    <a:pt x="294" y="18608"/>
                  </a:lnTo>
                  <a:cubicBezTo>
                    <a:pt x="132" y="18722"/>
                    <a:pt x="1" y="18973"/>
                    <a:pt x="1" y="19174"/>
                  </a:cubicBezTo>
                  <a:lnTo>
                    <a:pt x="1" y="22490"/>
                  </a:lnTo>
                  <a:cubicBezTo>
                    <a:pt x="1" y="22590"/>
                    <a:pt x="42" y="22666"/>
                    <a:pt x="104" y="22704"/>
                  </a:cubicBezTo>
                  <a:lnTo>
                    <a:pt x="3429" y="24625"/>
                  </a:lnTo>
                  <a:lnTo>
                    <a:pt x="2218" y="27069"/>
                  </a:lnTo>
                  <a:cubicBezTo>
                    <a:pt x="2129" y="27249"/>
                    <a:pt x="2197" y="27473"/>
                    <a:pt x="2366" y="27569"/>
                  </a:cubicBezTo>
                  <a:lnTo>
                    <a:pt x="6890" y="30190"/>
                  </a:lnTo>
                  <a:cubicBezTo>
                    <a:pt x="6948" y="30224"/>
                    <a:pt x="7013" y="30240"/>
                    <a:pt x="7077" y="30240"/>
                  </a:cubicBezTo>
                  <a:cubicBezTo>
                    <a:pt x="7203" y="30240"/>
                    <a:pt x="7327" y="30178"/>
                    <a:pt x="7401" y="30069"/>
                  </a:cubicBezTo>
                  <a:lnTo>
                    <a:pt x="9455" y="27969"/>
                  </a:lnTo>
                  <a:cubicBezTo>
                    <a:pt x="9462" y="28065"/>
                    <a:pt x="9503" y="28132"/>
                    <a:pt x="9562" y="28166"/>
                  </a:cubicBezTo>
                  <a:lnTo>
                    <a:pt x="13776" y="30597"/>
                  </a:lnTo>
                  <a:lnTo>
                    <a:pt x="13889" y="27297"/>
                  </a:lnTo>
                  <a:cubicBezTo>
                    <a:pt x="13889" y="27297"/>
                    <a:pt x="13000" y="26149"/>
                    <a:pt x="13017" y="25952"/>
                  </a:cubicBezTo>
                  <a:lnTo>
                    <a:pt x="17606" y="20953"/>
                  </a:lnTo>
                  <a:cubicBezTo>
                    <a:pt x="17649" y="20968"/>
                    <a:pt x="17695" y="20975"/>
                    <a:pt x="17740" y="20975"/>
                  </a:cubicBezTo>
                  <a:cubicBezTo>
                    <a:pt x="17894" y="20975"/>
                    <a:pt x="18049" y="20893"/>
                    <a:pt x="18124" y="20759"/>
                  </a:cubicBezTo>
                  <a:lnTo>
                    <a:pt x="20237" y="17101"/>
                  </a:lnTo>
                  <a:cubicBezTo>
                    <a:pt x="20337" y="16929"/>
                    <a:pt x="20296" y="16687"/>
                    <a:pt x="20144" y="16556"/>
                  </a:cubicBezTo>
                  <a:lnTo>
                    <a:pt x="22179" y="10081"/>
                  </a:lnTo>
                  <a:cubicBezTo>
                    <a:pt x="22341" y="9967"/>
                    <a:pt x="22471" y="9715"/>
                    <a:pt x="22471" y="9516"/>
                  </a:cubicBezTo>
                  <a:lnTo>
                    <a:pt x="22368" y="5995"/>
                  </a:lnTo>
                  <a:lnTo>
                    <a:pt x="22368" y="5988"/>
                  </a:lnTo>
                  <a:cubicBezTo>
                    <a:pt x="22338" y="5970"/>
                    <a:pt x="22302" y="5961"/>
                    <a:pt x="22263" y="5961"/>
                  </a:cubicBezTo>
                  <a:cubicBezTo>
                    <a:pt x="22226" y="5961"/>
                    <a:pt x="22186" y="5969"/>
                    <a:pt x="22144" y="5988"/>
                  </a:cubicBezTo>
                  <a:lnTo>
                    <a:pt x="20258" y="1619"/>
                  </a:lnTo>
                  <a:cubicBezTo>
                    <a:pt x="20344" y="1440"/>
                    <a:pt x="20279" y="1216"/>
                    <a:pt x="20106" y="1120"/>
                  </a:cubicBezTo>
                  <a:lnTo>
                    <a:pt x="18258" y="50"/>
                  </a:lnTo>
                  <a:cubicBezTo>
                    <a:pt x="18199" y="16"/>
                    <a:pt x="18134" y="0"/>
                    <a:pt x="18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401" name="Google Shape;401;p33"/>
            <p:cNvSpPr/>
            <p:nvPr/>
          </p:nvSpPr>
          <p:spPr>
            <a:xfrm>
              <a:off x="1196273" y="2840987"/>
              <a:ext cx="179219" cy="231220"/>
            </a:xfrm>
            <a:custGeom>
              <a:rect b="b" l="l" r="r" t="t"/>
              <a:pathLst>
                <a:path extrusionOk="0" h="8555" w="6631">
                  <a:moveTo>
                    <a:pt x="4532" y="0"/>
                  </a:moveTo>
                  <a:cubicBezTo>
                    <a:pt x="4111" y="0"/>
                    <a:pt x="3637" y="137"/>
                    <a:pt x="3134" y="427"/>
                  </a:cubicBezTo>
                  <a:cubicBezTo>
                    <a:pt x="1403" y="1427"/>
                    <a:pt x="0" y="3858"/>
                    <a:pt x="0" y="5861"/>
                  </a:cubicBezTo>
                  <a:cubicBezTo>
                    <a:pt x="0" y="6858"/>
                    <a:pt x="348" y="7561"/>
                    <a:pt x="914" y="7889"/>
                  </a:cubicBezTo>
                  <a:lnTo>
                    <a:pt x="917" y="7892"/>
                  </a:lnTo>
                  <a:lnTo>
                    <a:pt x="2079" y="8554"/>
                  </a:lnTo>
                  <a:lnTo>
                    <a:pt x="2355" y="8088"/>
                  </a:lnTo>
                  <a:cubicBezTo>
                    <a:pt x="2645" y="8023"/>
                    <a:pt x="2941" y="7923"/>
                    <a:pt x="3255" y="7741"/>
                  </a:cubicBezTo>
                  <a:cubicBezTo>
                    <a:pt x="4989" y="6740"/>
                    <a:pt x="6393" y="4306"/>
                    <a:pt x="6393" y="2306"/>
                  </a:cubicBezTo>
                  <a:cubicBezTo>
                    <a:pt x="6393" y="2010"/>
                    <a:pt x="6355" y="1748"/>
                    <a:pt x="6296" y="1506"/>
                  </a:cubicBezTo>
                  <a:lnTo>
                    <a:pt x="6630" y="944"/>
                  </a:lnTo>
                  <a:lnTo>
                    <a:pt x="5355" y="206"/>
                  </a:lnTo>
                  <a:lnTo>
                    <a:pt x="5351" y="206"/>
                  </a:lnTo>
                  <a:lnTo>
                    <a:pt x="5341" y="199"/>
                  </a:lnTo>
                  <a:lnTo>
                    <a:pt x="5341" y="203"/>
                  </a:lnTo>
                  <a:cubicBezTo>
                    <a:pt x="5104" y="70"/>
                    <a:pt x="4832" y="0"/>
                    <a:pt x="4532" y="0"/>
                  </a:cubicBezTo>
                  <a:close/>
                </a:path>
              </a:pathLst>
            </a:custGeom>
            <a:solidFill>
              <a:srgbClr val="27DE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402" name="Google Shape;402;p33"/>
            <p:cNvSpPr/>
            <p:nvPr/>
          </p:nvSpPr>
          <p:spPr>
            <a:xfrm>
              <a:off x="1252434" y="3057739"/>
              <a:ext cx="14487" cy="14460"/>
            </a:xfrm>
            <a:custGeom>
              <a:rect b="b" l="l" r="r" t="t"/>
              <a:pathLst>
                <a:path extrusionOk="0" h="535" w="536">
                  <a:moveTo>
                    <a:pt x="535" y="1"/>
                  </a:moveTo>
                  <a:cubicBezTo>
                    <a:pt x="450" y="28"/>
                    <a:pt x="362" y="52"/>
                    <a:pt x="277" y="68"/>
                  </a:cubicBezTo>
                  <a:lnTo>
                    <a:pt x="1" y="534"/>
                  </a:lnTo>
                  <a:lnTo>
                    <a:pt x="280" y="68"/>
                  </a:lnTo>
                  <a:cubicBezTo>
                    <a:pt x="362" y="52"/>
                    <a:pt x="450" y="28"/>
                    <a:pt x="5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403" name="Google Shape;403;p33"/>
            <p:cNvSpPr/>
            <p:nvPr/>
          </p:nvSpPr>
          <p:spPr>
            <a:xfrm>
              <a:off x="1196273" y="2910202"/>
              <a:ext cx="151084" cy="162003"/>
            </a:xfrm>
            <a:custGeom>
              <a:rect b="b" l="l" r="r" t="t"/>
              <a:pathLst>
                <a:path extrusionOk="0" h="5994" w="5590">
                  <a:moveTo>
                    <a:pt x="1041" y="0"/>
                  </a:moveTo>
                  <a:cubicBezTo>
                    <a:pt x="400" y="1031"/>
                    <a:pt x="0" y="2228"/>
                    <a:pt x="0" y="3300"/>
                  </a:cubicBezTo>
                  <a:cubicBezTo>
                    <a:pt x="0" y="4297"/>
                    <a:pt x="348" y="5000"/>
                    <a:pt x="914" y="5328"/>
                  </a:cubicBezTo>
                  <a:lnTo>
                    <a:pt x="917" y="5328"/>
                  </a:lnTo>
                  <a:lnTo>
                    <a:pt x="917" y="5331"/>
                  </a:lnTo>
                  <a:lnTo>
                    <a:pt x="2079" y="5993"/>
                  </a:lnTo>
                  <a:lnTo>
                    <a:pt x="2355" y="5527"/>
                  </a:lnTo>
                  <a:cubicBezTo>
                    <a:pt x="2441" y="5511"/>
                    <a:pt x="2531" y="5486"/>
                    <a:pt x="2617" y="5459"/>
                  </a:cubicBezTo>
                  <a:cubicBezTo>
                    <a:pt x="2824" y="5393"/>
                    <a:pt x="3034" y="5307"/>
                    <a:pt x="3255" y="5180"/>
                  </a:cubicBezTo>
                  <a:cubicBezTo>
                    <a:pt x="4182" y="4645"/>
                    <a:pt x="5016" y="3697"/>
                    <a:pt x="5589" y="2628"/>
                  </a:cubicBezTo>
                  <a:lnTo>
                    <a:pt x="104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404" name="Google Shape;404;p33"/>
            <p:cNvSpPr/>
            <p:nvPr/>
          </p:nvSpPr>
          <p:spPr>
            <a:xfrm>
              <a:off x="1283109" y="2842744"/>
              <a:ext cx="21730" cy="8595"/>
            </a:xfrm>
            <a:custGeom>
              <a:rect b="b" l="l" r="r" t="t"/>
              <a:pathLst>
                <a:path extrusionOk="0" h="318" w="804">
                  <a:moveTo>
                    <a:pt x="804" y="0"/>
                  </a:moveTo>
                  <a:cubicBezTo>
                    <a:pt x="549" y="58"/>
                    <a:pt x="280" y="166"/>
                    <a:pt x="0" y="317"/>
                  </a:cubicBezTo>
                  <a:cubicBezTo>
                    <a:pt x="280" y="166"/>
                    <a:pt x="549" y="58"/>
                    <a:pt x="8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405" name="Google Shape;405;p33"/>
            <p:cNvSpPr/>
            <p:nvPr/>
          </p:nvSpPr>
          <p:spPr>
            <a:xfrm>
              <a:off x="1340594" y="2846366"/>
              <a:ext cx="34893" cy="26946"/>
            </a:xfrm>
            <a:custGeom>
              <a:rect b="b" l="l" r="r" t="t"/>
              <a:pathLst>
                <a:path extrusionOk="0" h="997" w="1291">
                  <a:moveTo>
                    <a:pt x="15" y="7"/>
                  </a:moveTo>
                  <a:lnTo>
                    <a:pt x="15" y="7"/>
                  </a:lnTo>
                  <a:lnTo>
                    <a:pt x="15" y="7"/>
                  </a:lnTo>
                  <a:lnTo>
                    <a:pt x="1290" y="745"/>
                  </a:lnTo>
                  <a:lnTo>
                    <a:pt x="1139" y="997"/>
                  </a:lnTo>
                  <a:lnTo>
                    <a:pt x="1290" y="745"/>
                  </a:lnTo>
                  <a:lnTo>
                    <a:pt x="15" y="7"/>
                  </a:lnTo>
                  <a:close/>
                  <a:moveTo>
                    <a:pt x="1" y="0"/>
                  </a:moveTo>
                  <a:lnTo>
                    <a:pt x="1" y="4"/>
                  </a:lnTo>
                  <a:lnTo>
                    <a:pt x="1" y="4"/>
                  </a:lnTo>
                  <a:lnTo>
                    <a:pt x="1" y="0"/>
                  </a:lnTo>
                  <a:close/>
                </a:path>
              </a:pathLst>
            </a:custGeom>
            <a:solidFill>
              <a:srgbClr val="7D84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406" name="Google Shape;406;p33"/>
            <p:cNvSpPr/>
            <p:nvPr/>
          </p:nvSpPr>
          <p:spPr>
            <a:xfrm>
              <a:off x="1232218" y="2852690"/>
              <a:ext cx="48487" cy="45785"/>
            </a:xfrm>
            <a:custGeom>
              <a:rect b="b" l="l" r="r" t="t"/>
              <a:pathLst>
                <a:path extrusionOk="0" h="1694" w="1794">
                  <a:moveTo>
                    <a:pt x="1794" y="1"/>
                  </a:moveTo>
                  <a:cubicBezTo>
                    <a:pt x="1129" y="387"/>
                    <a:pt x="508" y="987"/>
                    <a:pt x="1" y="1694"/>
                  </a:cubicBezTo>
                  <a:cubicBezTo>
                    <a:pt x="508" y="987"/>
                    <a:pt x="1129" y="387"/>
                    <a:pt x="1794" y="1"/>
                  </a:cubicBezTo>
                  <a:close/>
                  <a:moveTo>
                    <a:pt x="1794" y="1"/>
                  </a:moveTo>
                  <a:lnTo>
                    <a:pt x="179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407" name="Google Shape;407;p33"/>
            <p:cNvSpPr/>
            <p:nvPr/>
          </p:nvSpPr>
          <p:spPr>
            <a:xfrm>
              <a:off x="1355134" y="2903986"/>
              <a:ext cx="13919" cy="61028"/>
            </a:xfrm>
            <a:custGeom>
              <a:rect b="b" l="l" r="r" t="t"/>
              <a:pathLst>
                <a:path extrusionOk="0" h="2258" w="515">
                  <a:moveTo>
                    <a:pt x="515" y="0"/>
                  </a:moveTo>
                  <a:cubicBezTo>
                    <a:pt x="510" y="727"/>
                    <a:pt x="321" y="1508"/>
                    <a:pt x="1" y="2258"/>
                  </a:cubicBezTo>
                  <a:cubicBezTo>
                    <a:pt x="321" y="1511"/>
                    <a:pt x="510" y="727"/>
                    <a:pt x="515" y="0"/>
                  </a:cubicBezTo>
                  <a:close/>
                </a:path>
              </a:pathLst>
            </a:custGeom>
            <a:solidFill>
              <a:srgbClr val="7D84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408" name="Google Shape;408;p33"/>
            <p:cNvSpPr/>
            <p:nvPr/>
          </p:nvSpPr>
          <p:spPr>
            <a:xfrm>
              <a:off x="1224407" y="2840960"/>
              <a:ext cx="151084" cy="140273"/>
            </a:xfrm>
            <a:custGeom>
              <a:rect b="b" l="l" r="r" t="t"/>
              <a:pathLst>
                <a:path extrusionOk="0" h="5190" w="5590">
                  <a:moveTo>
                    <a:pt x="3490" y="0"/>
                  </a:moveTo>
                  <a:cubicBezTo>
                    <a:pt x="3327" y="0"/>
                    <a:pt x="3155" y="21"/>
                    <a:pt x="2976" y="66"/>
                  </a:cubicBezTo>
                  <a:cubicBezTo>
                    <a:pt x="2721" y="124"/>
                    <a:pt x="2452" y="232"/>
                    <a:pt x="2172" y="383"/>
                  </a:cubicBezTo>
                  <a:cubicBezTo>
                    <a:pt x="2148" y="397"/>
                    <a:pt x="2121" y="411"/>
                    <a:pt x="2093" y="428"/>
                  </a:cubicBezTo>
                  <a:cubicBezTo>
                    <a:pt x="2090" y="428"/>
                    <a:pt x="2086" y="431"/>
                    <a:pt x="2083" y="435"/>
                  </a:cubicBezTo>
                  <a:cubicBezTo>
                    <a:pt x="1418" y="821"/>
                    <a:pt x="797" y="1421"/>
                    <a:pt x="290" y="2128"/>
                  </a:cubicBezTo>
                  <a:cubicBezTo>
                    <a:pt x="190" y="2269"/>
                    <a:pt x="94" y="2414"/>
                    <a:pt x="0" y="2562"/>
                  </a:cubicBezTo>
                  <a:lnTo>
                    <a:pt x="4548" y="5190"/>
                  </a:lnTo>
                  <a:cubicBezTo>
                    <a:pt x="4655" y="4993"/>
                    <a:pt x="4752" y="4793"/>
                    <a:pt x="4838" y="4590"/>
                  </a:cubicBezTo>
                  <a:cubicBezTo>
                    <a:pt x="5162" y="3835"/>
                    <a:pt x="5352" y="3041"/>
                    <a:pt x="5352" y="2307"/>
                  </a:cubicBezTo>
                  <a:cubicBezTo>
                    <a:pt x="5352" y="2024"/>
                    <a:pt x="5317" y="1776"/>
                    <a:pt x="5261" y="1542"/>
                  </a:cubicBezTo>
                  <a:cubicBezTo>
                    <a:pt x="5258" y="1531"/>
                    <a:pt x="5255" y="1518"/>
                    <a:pt x="5255" y="1507"/>
                  </a:cubicBezTo>
                  <a:lnTo>
                    <a:pt x="5438" y="1197"/>
                  </a:lnTo>
                  <a:lnTo>
                    <a:pt x="5589" y="945"/>
                  </a:lnTo>
                  <a:lnTo>
                    <a:pt x="4314" y="207"/>
                  </a:lnTo>
                  <a:lnTo>
                    <a:pt x="4310" y="207"/>
                  </a:lnTo>
                  <a:lnTo>
                    <a:pt x="4300" y="200"/>
                  </a:lnTo>
                  <a:lnTo>
                    <a:pt x="4300" y="204"/>
                  </a:lnTo>
                  <a:cubicBezTo>
                    <a:pt x="4062" y="70"/>
                    <a:pt x="3789" y="0"/>
                    <a:pt x="34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409" name="Google Shape;409;p33"/>
            <p:cNvSpPr/>
            <p:nvPr/>
          </p:nvSpPr>
          <p:spPr>
            <a:xfrm>
              <a:off x="1228948" y="2859771"/>
              <a:ext cx="169652" cy="218977"/>
            </a:xfrm>
            <a:custGeom>
              <a:rect b="b" l="l" r="r" t="t"/>
              <a:pathLst>
                <a:path extrusionOk="0" h="8102" w="6277">
                  <a:moveTo>
                    <a:pt x="4541" y="0"/>
                  </a:moveTo>
                  <a:cubicBezTo>
                    <a:pt x="4119" y="0"/>
                    <a:pt x="3643" y="138"/>
                    <a:pt x="3139" y="429"/>
                  </a:cubicBezTo>
                  <a:cubicBezTo>
                    <a:pt x="1408" y="1428"/>
                    <a:pt x="1" y="3860"/>
                    <a:pt x="1" y="5859"/>
                  </a:cubicBezTo>
                  <a:cubicBezTo>
                    <a:pt x="1" y="7280"/>
                    <a:pt x="709" y="8101"/>
                    <a:pt x="1738" y="8101"/>
                  </a:cubicBezTo>
                  <a:cubicBezTo>
                    <a:pt x="2160" y="8101"/>
                    <a:pt x="2636" y="7963"/>
                    <a:pt x="3139" y="7673"/>
                  </a:cubicBezTo>
                  <a:cubicBezTo>
                    <a:pt x="4870" y="6673"/>
                    <a:pt x="6277" y="4239"/>
                    <a:pt x="6277" y="2239"/>
                  </a:cubicBezTo>
                  <a:cubicBezTo>
                    <a:pt x="6277" y="820"/>
                    <a:pt x="5571" y="0"/>
                    <a:pt x="45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410" name="Google Shape;410;p33"/>
            <p:cNvSpPr/>
            <p:nvPr/>
          </p:nvSpPr>
          <p:spPr>
            <a:xfrm>
              <a:off x="1288433" y="2917985"/>
              <a:ext cx="35514" cy="97272"/>
            </a:xfrm>
            <a:custGeom>
              <a:rect b="b" l="l" r="r" t="t"/>
              <a:pathLst>
                <a:path extrusionOk="0" h="3599" w="1314">
                  <a:moveTo>
                    <a:pt x="1257" y="0"/>
                  </a:moveTo>
                  <a:cubicBezTo>
                    <a:pt x="1248" y="0"/>
                    <a:pt x="1238" y="3"/>
                    <a:pt x="1227" y="9"/>
                  </a:cubicBezTo>
                  <a:lnTo>
                    <a:pt x="852" y="226"/>
                  </a:lnTo>
                  <a:cubicBezTo>
                    <a:pt x="817" y="247"/>
                    <a:pt x="793" y="274"/>
                    <a:pt x="769" y="312"/>
                  </a:cubicBezTo>
                  <a:cubicBezTo>
                    <a:pt x="745" y="354"/>
                    <a:pt x="724" y="388"/>
                    <a:pt x="707" y="416"/>
                  </a:cubicBezTo>
                  <a:lnTo>
                    <a:pt x="42" y="1588"/>
                  </a:lnTo>
                  <a:cubicBezTo>
                    <a:pt x="21" y="1623"/>
                    <a:pt x="10" y="1657"/>
                    <a:pt x="7" y="1695"/>
                  </a:cubicBezTo>
                  <a:cubicBezTo>
                    <a:pt x="0" y="1733"/>
                    <a:pt x="7" y="1760"/>
                    <a:pt x="21" y="1781"/>
                  </a:cubicBezTo>
                  <a:lnTo>
                    <a:pt x="252" y="2109"/>
                  </a:lnTo>
                  <a:cubicBezTo>
                    <a:pt x="261" y="2123"/>
                    <a:pt x="272" y="2129"/>
                    <a:pt x="287" y="2129"/>
                  </a:cubicBezTo>
                  <a:cubicBezTo>
                    <a:pt x="293" y="2129"/>
                    <a:pt x="299" y="2128"/>
                    <a:pt x="306" y="2126"/>
                  </a:cubicBezTo>
                  <a:cubicBezTo>
                    <a:pt x="331" y="2119"/>
                    <a:pt x="352" y="2099"/>
                    <a:pt x="368" y="2064"/>
                  </a:cubicBezTo>
                  <a:lnTo>
                    <a:pt x="738" y="1419"/>
                  </a:lnTo>
                  <a:lnTo>
                    <a:pt x="738" y="3509"/>
                  </a:lnTo>
                  <a:cubicBezTo>
                    <a:pt x="738" y="3543"/>
                    <a:pt x="745" y="3571"/>
                    <a:pt x="762" y="3584"/>
                  </a:cubicBezTo>
                  <a:cubicBezTo>
                    <a:pt x="771" y="3594"/>
                    <a:pt x="782" y="3598"/>
                    <a:pt x="794" y="3598"/>
                  </a:cubicBezTo>
                  <a:cubicBezTo>
                    <a:pt x="802" y="3598"/>
                    <a:pt x="811" y="3596"/>
                    <a:pt x="820" y="3592"/>
                  </a:cubicBezTo>
                  <a:lnTo>
                    <a:pt x="1227" y="3353"/>
                  </a:lnTo>
                  <a:cubicBezTo>
                    <a:pt x="1251" y="3343"/>
                    <a:pt x="1272" y="3319"/>
                    <a:pt x="1286" y="3281"/>
                  </a:cubicBezTo>
                  <a:cubicBezTo>
                    <a:pt x="1304" y="3247"/>
                    <a:pt x="1313" y="3212"/>
                    <a:pt x="1313" y="3178"/>
                  </a:cubicBezTo>
                  <a:lnTo>
                    <a:pt x="1313" y="88"/>
                  </a:lnTo>
                  <a:cubicBezTo>
                    <a:pt x="1313" y="54"/>
                    <a:pt x="1304" y="30"/>
                    <a:pt x="1286" y="13"/>
                  </a:cubicBezTo>
                  <a:cubicBezTo>
                    <a:pt x="1278" y="5"/>
                    <a:pt x="1268" y="0"/>
                    <a:pt x="12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411" name="Google Shape;411;p33"/>
            <p:cNvSpPr/>
            <p:nvPr/>
          </p:nvSpPr>
          <p:spPr>
            <a:xfrm>
              <a:off x="1308541" y="2512401"/>
              <a:ext cx="207841" cy="176057"/>
            </a:xfrm>
            <a:custGeom>
              <a:rect b="b" l="l" r="r" t="t"/>
              <a:pathLst>
                <a:path extrusionOk="0" h="6514" w="7690">
                  <a:moveTo>
                    <a:pt x="2600" y="0"/>
                  </a:moveTo>
                  <a:cubicBezTo>
                    <a:pt x="2476" y="0"/>
                    <a:pt x="2353" y="61"/>
                    <a:pt x="2280" y="169"/>
                  </a:cubicBezTo>
                  <a:lnTo>
                    <a:pt x="156" y="3365"/>
                  </a:lnTo>
                  <a:cubicBezTo>
                    <a:pt x="118" y="3420"/>
                    <a:pt x="63" y="3472"/>
                    <a:pt x="1" y="3514"/>
                  </a:cubicBezTo>
                  <a:lnTo>
                    <a:pt x="3031" y="5265"/>
                  </a:lnTo>
                  <a:lnTo>
                    <a:pt x="5197" y="6513"/>
                  </a:lnTo>
                  <a:lnTo>
                    <a:pt x="7031" y="4396"/>
                  </a:lnTo>
                  <a:lnTo>
                    <a:pt x="7603" y="3241"/>
                  </a:lnTo>
                  <a:cubicBezTo>
                    <a:pt x="7689" y="3065"/>
                    <a:pt x="7621" y="2841"/>
                    <a:pt x="7452" y="2741"/>
                  </a:cubicBezTo>
                  <a:lnTo>
                    <a:pt x="4638" y="1121"/>
                  </a:lnTo>
                  <a:lnTo>
                    <a:pt x="2783" y="48"/>
                  </a:lnTo>
                  <a:cubicBezTo>
                    <a:pt x="2726" y="16"/>
                    <a:pt x="2662" y="0"/>
                    <a:pt x="2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412" name="Google Shape;412;p33"/>
            <p:cNvSpPr/>
            <p:nvPr/>
          </p:nvSpPr>
          <p:spPr>
            <a:xfrm>
              <a:off x="893576" y="2959768"/>
              <a:ext cx="213517" cy="130218"/>
            </a:xfrm>
            <a:custGeom>
              <a:rect b="b" l="l" r="r" t="t"/>
              <a:pathLst>
                <a:path extrusionOk="0" h="4818" w="7900">
                  <a:moveTo>
                    <a:pt x="3000" y="1"/>
                  </a:moveTo>
                  <a:cubicBezTo>
                    <a:pt x="2942" y="84"/>
                    <a:pt x="2873" y="160"/>
                    <a:pt x="2807" y="208"/>
                  </a:cubicBezTo>
                  <a:lnTo>
                    <a:pt x="180" y="2056"/>
                  </a:lnTo>
                  <a:cubicBezTo>
                    <a:pt x="111" y="2104"/>
                    <a:pt x="52" y="2180"/>
                    <a:pt x="0" y="2266"/>
                  </a:cubicBezTo>
                  <a:lnTo>
                    <a:pt x="4414" y="4818"/>
                  </a:lnTo>
                  <a:lnTo>
                    <a:pt x="7900" y="2835"/>
                  </a:lnTo>
                  <a:lnTo>
                    <a:pt x="30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413" name="Google Shape;413;p33"/>
            <p:cNvSpPr/>
            <p:nvPr/>
          </p:nvSpPr>
          <p:spPr>
            <a:xfrm>
              <a:off x="949224" y="2720936"/>
              <a:ext cx="203544" cy="184652"/>
            </a:xfrm>
            <a:custGeom>
              <a:rect b="b" l="l" r="r" t="t"/>
              <a:pathLst>
                <a:path extrusionOk="0" h="6832" w="7531">
                  <a:moveTo>
                    <a:pt x="2521" y="1"/>
                  </a:moveTo>
                  <a:cubicBezTo>
                    <a:pt x="2383" y="14"/>
                    <a:pt x="2244" y="93"/>
                    <a:pt x="2176" y="214"/>
                  </a:cubicBezTo>
                  <a:lnTo>
                    <a:pt x="62" y="3873"/>
                  </a:lnTo>
                  <a:cubicBezTo>
                    <a:pt x="14" y="3955"/>
                    <a:pt x="0" y="4056"/>
                    <a:pt x="18" y="4152"/>
                  </a:cubicBezTo>
                  <a:lnTo>
                    <a:pt x="4641" y="6831"/>
                  </a:lnTo>
                  <a:lnTo>
                    <a:pt x="7531" y="2918"/>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414" name="Google Shape;414;p33"/>
            <p:cNvSpPr/>
            <p:nvPr/>
          </p:nvSpPr>
          <p:spPr>
            <a:xfrm>
              <a:off x="1147328" y="2525887"/>
              <a:ext cx="206085" cy="134894"/>
            </a:xfrm>
            <a:custGeom>
              <a:rect b="b" l="l" r="r" t="t"/>
              <a:pathLst>
                <a:path extrusionOk="0" h="4991" w="7625">
                  <a:moveTo>
                    <a:pt x="3314" y="1"/>
                  </a:moveTo>
                  <a:cubicBezTo>
                    <a:pt x="3269" y="1"/>
                    <a:pt x="3221" y="15"/>
                    <a:pt x="3169" y="46"/>
                  </a:cubicBezTo>
                  <a:lnTo>
                    <a:pt x="297" y="1704"/>
                  </a:lnTo>
                  <a:cubicBezTo>
                    <a:pt x="177" y="1773"/>
                    <a:pt x="62" y="1914"/>
                    <a:pt x="0" y="2063"/>
                  </a:cubicBezTo>
                  <a:lnTo>
                    <a:pt x="5069" y="4990"/>
                  </a:lnTo>
                  <a:lnTo>
                    <a:pt x="7624" y="3511"/>
                  </a:lnTo>
                  <a:lnTo>
                    <a:pt x="7624" y="2459"/>
                  </a:lnTo>
                  <a:lnTo>
                    <a:pt x="6731" y="1946"/>
                  </a:lnTo>
                  <a:lnTo>
                    <a:pt x="4821" y="838"/>
                  </a:lnTo>
                  <a:lnTo>
                    <a:pt x="4787" y="818"/>
                  </a:lnTo>
                  <a:lnTo>
                    <a:pt x="3401" y="22"/>
                  </a:lnTo>
                  <a:cubicBezTo>
                    <a:pt x="3376" y="7"/>
                    <a:pt x="3345" y="1"/>
                    <a:pt x="3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415" name="Google Shape;415;p33"/>
            <p:cNvSpPr/>
            <p:nvPr/>
          </p:nvSpPr>
          <p:spPr>
            <a:xfrm>
              <a:off x="1004655" y="2578318"/>
              <a:ext cx="607362" cy="775365"/>
            </a:xfrm>
            <a:custGeom>
              <a:rect b="b" l="l" r="r" t="t"/>
              <a:pathLst>
                <a:path extrusionOk="0" h="28688" w="22472">
                  <a:moveTo>
                    <a:pt x="13404" y="8076"/>
                  </a:moveTo>
                  <a:cubicBezTo>
                    <a:pt x="14996" y="8076"/>
                    <a:pt x="16089" y="9346"/>
                    <a:pt x="16089" y="11543"/>
                  </a:cubicBezTo>
                  <a:cubicBezTo>
                    <a:pt x="16089" y="14635"/>
                    <a:pt x="13917" y="18401"/>
                    <a:pt x="11238" y="19949"/>
                  </a:cubicBezTo>
                  <a:cubicBezTo>
                    <a:pt x="10458" y="20399"/>
                    <a:pt x="9722" y="20612"/>
                    <a:pt x="9069" y="20612"/>
                  </a:cubicBezTo>
                  <a:cubicBezTo>
                    <a:pt x="7476" y="20612"/>
                    <a:pt x="6383" y="19342"/>
                    <a:pt x="6383" y="17145"/>
                  </a:cubicBezTo>
                  <a:cubicBezTo>
                    <a:pt x="6383" y="14049"/>
                    <a:pt x="8556" y="10288"/>
                    <a:pt x="11238" y="8739"/>
                  </a:cubicBezTo>
                  <a:cubicBezTo>
                    <a:pt x="12016" y="8289"/>
                    <a:pt x="12752" y="8076"/>
                    <a:pt x="13404" y="8076"/>
                  </a:cubicBezTo>
                  <a:close/>
                  <a:moveTo>
                    <a:pt x="18068" y="0"/>
                  </a:moveTo>
                  <a:cubicBezTo>
                    <a:pt x="17944" y="0"/>
                    <a:pt x="17820" y="61"/>
                    <a:pt x="17748" y="168"/>
                  </a:cubicBezTo>
                  <a:lnTo>
                    <a:pt x="15623" y="3364"/>
                  </a:lnTo>
                  <a:cubicBezTo>
                    <a:pt x="15516" y="3525"/>
                    <a:pt x="15278" y="3640"/>
                    <a:pt x="15081" y="3640"/>
                  </a:cubicBezTo>
                  <a:cubicBezTo>
                    <a:pt x="15076" y="3640"/>
                    <a:pt x="15070" y="3640"/>
                    <a:pt x="15065" y="3640"/>
                  </a:cubicBezTo>
                  <a:cubicBezTo>
                    <a:pt x="15023" y="3639"/>
                    <a:pt x="14980" y="3638"/>
                    <a:pt x="14937" y="3638"/>
                  </a:cubicBezTo>
                  <a:cubicBezTo>
                    <a:pt x="14538" y="3638"/>
                    <a:pt x="14119" y="3684"/>
                    <a:pt x="13682" y="3781"/>
                  </a:cubicBezTo>
                  <a:cubicBezTo>
                    <a:pt x="13656" y="3786"/>
                    <a:pt x="13630" y="3789"/>
                    <a:pt x="13605" y="3789"/>
                  </a:cubicBezTo>
                  <a:cubicBezTo>
                    <a:pt x="13446" y="3789"/>
                    <a:pt x="13318" y="3679"/>
                    <a:pt x="13300" y="3508"/>
                  </a:cubicBezTo>
                  <a:lnTo>
                    <a:pt x="13020" y="719"/>
                  </a:lnTo>
                  <a:cubicBezTo>
                    <a:pt x="13005" y="579"/>
                    <a:pt x="12923" y="499"/>
                    <a:pt x="12814" y="499"/>
                  </a:cubicBezTo>
                  <a:cubicBezTo>
                    <a:pt x="12770" y="499"/>
                    <a:pt x="12722" y="512"/>
                    <a:pt x="12672" y="540"/>
                  </a:cubicBezTo>
                  <a:lnTo>
                    <a:pt x="9800" y="2198"/>
                  </a:lnTo>
                  <a:cubicBezTo>
                    <a:pt x="9627" y="2299"/>
                    <a:pt x="9476" y="2539"/>
                    <a:pt x="9458" y="2736"/>
                  </a:cubicBezTo>
                  <a:lnTo>
                    <a:pt x="9169" y="5932"/>
                  </a:lnTo>
                  <a:cubicBezTo>
                    <a:pt x="9151" y="6129"/>
                    <a:pt x="9017" y="6395"/>
                    <a:pt x="8872" y="6529"/>
                  </a:cubicBezTo>
                  <a:cubicBezTo>
                    <a:pt x="8311" y="7046"/>
                    <a:pt x="7776" y="7612"/>
                    <a:pt x="7276" y="8219"/>
                  </a:cubicBezTo>
                  <a:cubicBezTo>
                    <a:pt x="7181" y="8335"/>
                    <a:pt x="7014" y="8405"/>
                    <a:pt x="6859" y="8405"/>
                  </a:cubicBezTo>
                  <a:cubicBezTo>
                    <a:pt x="6807" y="8405"/>
                    <a:pt x="6757" y="8397"/>
                    <a:pt x="6710" y="8381"/>
                  </a:cubicBezTo>
                  <a:lnTo>
                    <a:pt x="4866" y="7736"/>
                  </a:lnTo>
                  <a:cubicBezTo>
                    <a:pt x="4823" y="7721"/>
                    <a:pt x="4779" y="7714"/>
                    <a:pt x="4734" y="7714"/>
                  </a:cubicBezTo>
                  <a:cubicBezTo>
                    <a:pt x="4581" y="7714"/>
                    <a:pt x="4426" y="7796"/>
                    <a:pt x="4348" y="7929"/>
                  </a:cubicBezTo>
                  <a:lnTo>
                    <a:pt x="2235" y="11588"/>
                  </a:lnTo>
                  <a:cubicBezTo>
                    <a:pt x="2138" y="11756"/>
                    <a:pt x="2176" y="12001"/>
                    <a:pt x="2328" y="12132"/>
                  </a:cubicBezTo>
                  <a:lnTo>
                    <a:pt x="3807" y="13405"/>
                  </a:lnTo>
                  <a:cubicBezTo>
                    <a:pt x="3959" y="13536"/>
                    <a:pt x="4021" y="13790"/>
                    <a:pt x="3952" y="13973"/>
                  </a:cubicBezTo>
                  <a:cubicBezTo>
                    <a:pt x="3676" y="14715"/>
                    <a:pt x="3452" y="15460"/>
                    <a:pt x="3287" y="16201"/>
                  </a:cubicBezTo>
                  <a:cubicBezTo>
                    <a:pt x="3242" y="16394"/>
                    <a:pt x="3080" y="16645"/>
                    <a:pt x="2918" y="16760"/>
                  </a:cubicBezTo>
                  <a:lnTo>
                    <a:pt x="294" y="18607"/>
                  </a:lnTo>
                  <a:cubicBezTo>
                    <a:pt x="131" y="18722"/>
                    <a:pt x="1" y="18973"/>
                    <a:pt x="1" y="19173"/>
                  </a:cubicBezTo>
                  <a:lnTo>
                    <a:pt x="1" y="22490"/>
                  </a:lnTo>
                  <a:cubicBezTo>
                    <a:pt x="1" y="22639"/>
                    <a:pt x="85" y="22730"/>
                    <a:pt x="204" y="22730"/>
                  </a:cubicBezTo>
                  <a:cubicBezTo>
                    <a:pt x="243" y="22730"/>
                    <a:pt x="285" y="22721"/>
                    <a:pt x="328" y="22700"/>
                  </a:cubicBezTo>
                  <a:lnTo>
                    <a:pt x="2887" y="21549"/>
                  </a:lnTo>
                  <a:cubicBezTo>
                    <a:pt x="2932" y="21528"/>
                    <a:pt x="2978" y="21518"/>
                    <a:pt x="3022" y="21518"/>
                  </a:cubicBezTo>
                  <a:cubicBezTo>
                    <a:pt x="3152" y="21518"/>
                    <a:pt x="3267" y="21604"/>
                    <a:pt x="3311" y="21745"/>
                  </a:cubicBezTo>
                  <a:cubicBezTo>
                    <a:pt x="3459" y="22214"/>
                    <a:pt x="3652" y="22638"/>
                    <a:pt x="3883" y="23014"/>
                  </a:cubicBezTo>
                  <a:cubicBezTo>
                    <a:pt x="3987" y="23183"/>
                    <a:pt x="4007" y="23455"/>
                    <a:pt x="3921" y="23631"/>
                  </a:cubicBezTo>
                  <a:lnTo>
                    <a:pt x="2214" y="27069"/>
                  </a:lnTo>
                  <a:cubicBezTo>
                    <a:pt x="2128" y="27248"/>
                    <a:pt x="2197" y="27473"/>
                    <a:pt x="2366" y="27569"/>
                  </a:cubicBezTo>
                  <a:lnTo>
                    <a:pt x="4218" y="28638"/>
                  </a:lnTo>
                  <a:cubicBezTo>
                    <a:pt x="4275" y="28672"/>
                    <a:pt x="4339" y="28688"/>
                    <a:pt x="4403" y="28688"/>
                  </a:cubicBezTo>
                  <a:cubicBezTo>
                    <a:pt x="4529" y="28688"/>
                    <a:pt x="4654" y="28627"/>
                    <a:pt x="4724" y="28517"/>
                  </a:cubicBezTo>
                  <a:lnTo>
                    <a:pt x="6848" y="25325"/>
                  </a:lnTo>
                  <a:cubicBezTo>
                    <a:pt x="6955" y="25163"/>
                    <a:pt x="7193" y="25048"/>
                    <a:pt x="7391" y="25048"/>
                  </a:cubicBezTo>
                  <a:cubicBezTo>
                    <a:pt x="7396" y="25048"/>
                    <a:pt x="7402" y="25048"/>
                    <a:pt x="7407" y="25048"/>
                  </a:cubicBezTo>
                  <a:cubicBezTo>
                    <a:pt x="7449" y="25049"/>
                    <a:pt x="7492" y="25050"/>
                    <a:pt x="7534" y="25050"/>
                  </a:cubicBezTo>
                  <a:cubicBezTo>
                    <a:pt x="7934" y="25050"/>
                    <a:pt x="8354" y="25004"/>
                    <a:pt x="8790" y="24907"/>
                  </a:cubicBezTo>
                  <a:cubicBezTo>
                    <a:pt x="8816" y="24902"/>
                    <a:pt x="8843" y="24899"/>
                    <a:pt x="8868" y="24899"/>
                  </a:cubicBezTo>
                  <a:cubicBezTo>
                    <a:pt x="9026" y="24899"/>
                    <a:pt x="9154" y="25007"/>
                    <a:pt x="9172" y="25176"/>
                  </a:cubicBezTo>
                  <a:lnTo>
                    <a:pt x="9455" y="27969"/>
                  </a:lnTo>
                  <a:cubicBezTo>
                    <a:pt x="9467" y="28108"/>
                    <a:pt x="9548" y="28188"/>
                    <a:pt x="9655" y="28188"/>
                  </a:cubicBezTo>
                  <a:cubicBezTo>
                    <a:pt x="9700" y="28188"/>
                    <a:pt x="9749" y="28174"/>
                    <a:pt x="9800" y="28145"/>
                  </a:cubicBezTo>
                  <a:lnTo>
                    <a:pt x="12672" y="26486"/>
                  </a:lnTo>
                  <a:cubicBezTo>
                    <a:pt x="12845" y="26390"/>
                    <a:pt x="12996" y="26149"/>
                    <a:pt x="13017" y="25952"/>
                  </a:cubicBezTo>
                  <a:lnTo>
                    <a:pt x="13303" y="22756"/>
                  </a:lnTo>
                  <a:cubicBezTo>
                    <a:pt x="13320" y="22556"/>
                    <a:pt x="13459" y="22290"/>
                    <a:pt x="13603" y="22156"/>
                  </a:cubicBezTo>
                  <a:cubicBezTo>
                    <a:pt x="14162" y="21642"/>
                    <a:pt x="14696" y="21076"/>
                    <a:pt x="15200" y="20469"/>
                  </a:cubicBezTo>
                  <a:cubicBezTo>
                    <a:pt x="15293" y="20353"/>
                    <a:pt x="15458" y="20283"/>
                    <a:pt x="15613" y="20283"/>
                  </a:cubicBezTo>
                  <a:cubicBezTo>
                    <a:pt x="15665" y="20283"/>
                    <a:pt x="15715" y="20291"/>
                    <a:pt x="15762" y="20307"/>
                  </a:cubicBezTo>
                  <a:lnTo>
                    <a:pt x="17606" y="20952"/>
                  </a:lnTo>
                  <a:cubicBezTo>
                    <a:pt x="17649" y="20967"/>
                    <a:pt x="17693" y="20974"/>
                    <a:pt x="17739" y="20974"/>
                  </a:cubicBezTo>
                  <a:cubicBezTo>
                    <a:pt x="17892" y="20974"/>
                    <a:pt x="18049" y="20892"/>
                    <a:pt x="18123" y="20759"/>
                  </a:cubicBezTo>
                  <a:lnTo>
                    <a:pt x="20237" y="17101"/>
                  </a:lnTo>
                  <a:cubicBezTo>
                    <a:pt x="20337" y="16928"/>
                    <a:pt x="20296" y="16687"/>
                    <a:pt x="20144" y="16556"/>
                  </a:cubicBezTo>
                  <a:lnTo>
                    <a:pt x="18665" y="15280"/>
                  </a:lnTo>
                  <a:cubicBezTo>
                    <a:pt x="18513" y="15153"/>
                    <a:pt x="18451" y="14898"/>
                    <a:pt x="18520" y="14711"/>
                  </a:cubicBezTo>
                  <a:cubicBezTo>
                    <a:pt x="18796" y="13973"/>
                    <a:pt x="19020" y="13229"/>
                    <a:pt x="19185" y="12484"/>
                  </a:cubicBezTo>
                  <a:cubicBezTo>
                    <a:pt x="19231" y="12291"/>
                    <a:pt x="19392" y="12043"/>
                    <a:pt x="19554" y="11929"/>
                  </a:cubicBezTo>
                  <a:lnTo>
                    <a:pt x="22178" y="10081"/>
                  </a:lnTo>
                  <a:cubicBezTo>
                    <a:pt x="22340" y="9966"/>
                    <a:pt x="22471" y="9715"/>
                    <a:pt x="22471" y="9515"/>
                  </a:cubicBezTo>
                  <a:lnTo>
                    <a:pt x="22471" y="6198"/>
                  </a:lnTo>
                  <a:cubicBezTo>
                    <a:pt x="22471" y="6050"/>
                    <a:pt x="22388" y="5958"/>
                    <a:pt x="22269" y="5958"/>
                  </a:cubicBezTo>
                  <a:cubicBezTo>
                    <a:pt x="22230" y="5958"/>
                    <a:pt x="22188" y="5968"/>
                    <a:pt x="22143" y="5988"/>
                  </a:cubicBezTo>
                  <a:lnTo>
                    <a:pt x="19589" y="7140"/>
                  </a:lnTo>
                  <a:cubicBezTo>
                    <a:pt x="19543" y="7161"/>
                    <a:pt x="19496" y="7170"/>
                    <a:pt x="19452" y="7170"/>
                  </a:cubicBezTo>
                  <a:cubicBezTo>
                    <a:pt x="19320" y="7170"/>
                    <a:pt x="19205" y="7084"/>
                    <a:pt x="19161" y="6943"/>
                  </a:cubicBezTo>
                  <a:cubicBezTo>
                    <a:pt x="19013" y="6474"/>
                    <a:pt x="18820" y="6050"/>
                    <a:pt x="18593" y="5674"/>
                  </a:cubicBezTo>
                  <a:cubicBezTo>
                    <a:pt x="18489" y="5505"/>
                    <a:pt x="18465" y="5233"/>
                    <a:pt x="18551" y="5053"/>
                  </a:cubicBezTo>
                  <a:lnTo>
                    <a:pt x="20258" y="1619"/>
                  </a:lnTo>
                  <a:cubicBezTo>
                    <a:pt x="20344" y="1440"/>
                    <a:pt x="20278" y="1215"/>
                    <a:pt x="20106" y="1119"/>
                  </a:cubicBezTo>
                  <a:lnTo>
                    <a:pt x="18254" y="50"/>
                  </a:lnTo>
                  <a:cubicBezTo>
                    <a:pt x="18197" y="16"/>
                    <a:pt x="18133" y="0"/>
                    <a:pt x="180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416" name="Google Shape;416;p33"/>
            <p:cNvSpPr/>
            <p:nvPr/>
          </p:nvSpPr>
          <p:spPr>
            <a:xfrm>
              <a:off x="796200" y="2400647"/>
              <a:ext cx="740229" cy="690282"/>
            </a:xfrm>
            <a:custGeom>
              <a:rect b="b" l="l" r="r" t="t"/>
              <a:pathLst>
                <a:path extrusionOk="0" h="25540" w="27388">
                  <a:moveTo>
                    <a:pt x="17514" y="1"/>
                  </a:moveTo>
                  <a:cubicBezTo>
                    <a:pt x="15883" y="1"/>
                    <a:pt x="14044" y="534"/>
                    <a:pt x="12096" y="1659"/>
                  </a:cubicBezTo>
                  <a:cubicBezTo>
                    <a:pt x="5728" y="5335"/>
                    <a:pt x="504" y="14017"/>
                    <a:pt x="0" y="21513"/>
                  </a:cubicBezTo>
                  <a:lnTo>
                    <a:pt x="6841" y="25540"/>
                  </a:lnTo>
                  <a:cubicBezTo>
                    <a:pt x="7348" y="18044"/>
                    <a:pt x="12569" y="9366"/>
                    <a:pt x="18933" y="5687"/>
                  </a:cubicBezTo>
                  <a:cubicBezTo>
                    <a:pt x="20520" y="4773"/>
                    <a:pt x="22033" y="4252"/>
                    <a:pt x="23422" y="4090"/>
                  </a:cubicBezTo>
                  <a:cubicBezTo>
                    <a:pt x="23743" y="4052"/>
                    <a:pt x="24058" y="4032"/>
                    <a:pt x="24365" y="4032"/>
                  </a:cubicBezTo>
                  <a:cubicBezTo>
                    <a:pt x="25480" y="4032"/>
                    <a:pt x="26498" y="4285"/>
                    <a:pt x="27388" y="4766"/>
                  </a:cubicBezTo>
                  <a:lnTo>
                    <a:pt x="20854" y="918"/>
                  </a:lnTo>
                  <a:lnTo>
                    <a:pt x="20596" y="763"/>
                  </a:lnTo>
                  <a:cubicBezTo>
                    <a:pt x="19694" y="262"/>
                    <a:pt x="18655" y="1"/>
                    <a:pt x="175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417" name="Google Shape;417;p33"/>
            <p:cNvSpPr/>
            <p:nvPr/>
          </p:nvSpPr>
          <p:spPr>
            <a:xfrm>
              <a:off x="3201285" y="2193923"/>
              <a:ext cx="20892" cy="18703"/>
            </a:xfrm>
            <a:custGeom>
              <a:rect b="b" l="l" r="r" t="t"/>
              <a:pathLst>
                <a:path extrusionOk="0" h="692" w="773">
                  <a:moveTo>
                    <a:pt x="463" y="1"/>
                  </a:moveTo>
                  <a:cubicBezTo>
                    <a:pt x="365" y="1"/>
                    <a:pt x="266" y="35"/>
                    <a:pt x="186" y="105"/>
                  </a:cubicBezTo>
                  <a:cubicBezTo>
                    <a:pt x="14" y="257"/>
                    <a:pt x="0" y="519"/>
                    <a:pt x="152" y="692"/>
                  </a:cubicBezTo>
                  <a:lnTo>
                    <a:pt x="772" y="140"/>
                  </a:lnTo>
                  <a:cubicBezTo>
                    <a:pt x="691" y="47"/>
                    <a:pt x="577" y="1"/>
                    <a:pt x="4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418" name="Google Shape;418;p33"/>
            <p:cNvSpPr/>
            <p:nvPr/>
          </p:nvSpPr>
          <p:spPr>
            <a:xfrm>
              <a:off x="3204421" y="2205814"/>
              <a:ext cx="23352" cy="13622"/>
            </a:xfrm>
            <a:custGeom>
              <a:rect b="b" l="l" r="r" t="t"/>
              <a:pathLst>
                <a:path extrusionOk="0" h="504" w="864">
                  <a:moveTo>
                    <a:pt x="408" y="1"/>
                  </a:moveTo>
                  <a:cubicBezTo>
                    <a:pt x="215" y="1"/>
                    <a:pt x="43" y="133"/>
                    <a:pt x="1" y="327"/>
                  </a:cubicBezTo>
                  <a:lnTo>
                    <a:pt x="815" y="503"/>
                  </a:lnTo>
                  <a:cubicBezTo>
                    <a:pt x="863" y="279"/>
                    <a:pt x="722" y="58"/>
                    <a:pt x="497" y="10"/>
                  </a:cubicBezTo>
                  <a:cubicBezTo>
                    <a:pt x="467" y="4"/>
                    <a:pt x="437" y="1"/>
                    <a:pt x="4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419" name="Google Shape;419;p33"/>
            <p:cNvSpPr/>
            <p:nvPr/>
          </p:nvSpPr>
          <p:spPr>
            <a:xfrm>
              <a:off x="2950966" y="3469161"/>
              <a:ext cx="151651" cy="131029"/>
            </a:xfrm>
            <a:custGeom>
              <a:rect b="b" l="l" r="r" t="t"/>
              <a:pathLst>
                <a:path extrusionOk="0" h="4848" w="5611">
                  <a:moveTo>
                    <a:pt x="5083" y="0"/>
                  </a:moveTo>
                  <a:cubicBezTo>
                    <a:pt x="5076" y="0"/>
                    <a:pt x="5068" y="1"/>
                    <a:pt x="5059" y="3"/>
                  </a:cubicBezTo>
                  <a:lnTo>
                    <a:pt x="5090" y="248"/>
                  </a:lnTo>
                  <a:cubicBezTo>
                    <a:pt x="4951" y="470"/>
                    <a:pt x="4446" y="593"/>
                    <a:pt x="3966" y="593"/>
                  </a:cubicBezTo>
                  <a:cubicBezTo>
                    <a:pt x="3685" y="593"/>
                    <a:pt x="3412" y="551"/>
                    <a:pt x="3225" y="461"/>
                  </a:cubicBezTo>
                  <a:cubicBezTo>
                    <a:pt x="3225" y="461"/>
                    <a:pt x="2345" y="1920"/>
                    <a:pt x="2028" y="2269"/>
                  </a:cubicBezTo>
                  <a:cubicBezTo>
                    <a:pt x="1538" y="2807"/>
                    <a:pt x="997" y="3234"/>
                    <a:pt x="418" y="3668"/>
                  </a:cubicBezTo>
                  <a:cubicBezTo>
                    <a:pt x="332" y="3734"/>
                    <a:pt x="239" y="3803"/>
                    <a:pt x="193" y="3899"/>
                  </a:cubicBezTo>
                  <a:cubicBezTo>
                    <a:pt x="118" y="4058"/>
                    <a:pt x="1" y="4448"/>
                    <a:pt x="718" y="4699"/>
                  </a:cubicBezTo>
                  <a:cubicBezTo>
                    <a:pt x="996" y="4797"/>
                    <a:pt x="1302" y="4848"/>
                    <a:pt x="1610" y="4848"/>
                  </a:cubicBezTo>
                  <a:cubicBezTo>
                    <a:pt x="2080" y="4848"/>
                    <a:pt x="2554" y="4731"/>
                    <a:pt x="2942" y="4489"/>
                  </a:cubicBezTo>
                  <a:cubicBezTo>
                    <a:pt x="3532" y="4117"/>
                    <a:pt x="3559" y="3348"/>
                    <a:pt x="4114" y="2910"/>
                  </a:cubicBezTo>
                  <a:cubicBezTo>
                    <a:pt x="4528" y="2582"/>
                    <a:pt x="5045" y="2500"/>
                    <a:pt x="5380" y="2075"/>
                  </a:cubicBezTo>
                  <a:cubicBezTo>
                    <a:pt x="5610" y="1779"/>
                    <a:pt x="5552" y="1386"/>
                    <a:pt x="5432" y="896"/>
                  </a:cubicBezTo>
                  <a:cubicBezTo>
                    <a:pt x="5303" y="391"/>
                    <a:pt x="5241" y="0"/>
                    <a:pt x="50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420" name="Google Shape;420;p33"/>
            <p:cNvSpPr/>
            <p:nvPr/>
          </p:nvSpPr>
          <p:spPr>
            <a:xfrm>
              <a:off x="2976777" y="3428027"/>
              <a:ext cx="112894" cy="142030"/>
            </a:xfrm>
            <a:custGeom>
              <a:rect b="b" l="l" r="r" t="t"/>
              <a:pathLst>
                <a:path extrusionOk="0" h="5255" w="4177">
                  <a:moveTo>
                    <a:pt x="3925" y="1"/>
                  </a:moveTo>
                  <a:lnTo>
                    <a:pt x="2122" y="129"/>
                  </a:lnTo>
                  <a:cubicBezTo>
                    <a:pt x="2122" y="129"/>
                    <a:pt x="2222" y="1073"/>
                    <a:pt x="2263" y="1439"/>
                  </a:cubicBezTo>
                  <a:cubicBezTo>
                    <a:pt x="2300" y="1808"/>
                    <a:pt x="2173" y="2142"/>
                    <a:pt x="2001" y="2421"/>
                  </a:cubicBezTo>
                  <a:cubicBezTo>
                    <a:pt x="1714" y="2881"/>
                    <a:pt x="1277" y="3567"/>
                    <a:pt x="1073" y="3791"/>
                  </a:cubicBezTo>
                  <a:cubicBezTo>
                    <a:pt x="911" y="3966"/>
                    <a:pt x="742" y="4128"/>
                    <a:pt x="573" y="4283"/>
                  </a:cubicBezTo>
                  <a:lnTo>
                    <a:pt x="573" y="4291"/>
                  </a:lnTo>
                  <a:cubicBezTo>
                    <a:pt x="1" y="4873"/>
                    <a:pt x="21" y="4994"/>
                    <a:pt x="256" y="5149"/>
                  </a:cubicBezTo>
                  <a:cubicBezTo>
                    <a:pt x="355" y="5215"/>
                    <a:pt x="482" y="5255"/>
                    <a:pt x="637" y="5255"/>
                  </a:cubicBezTo>
                  <a:cubicBezTo>
                    <a:pt x="840" y="5255"/>
                    <a:pt x="1093" y="5186"/>
                    <a:pt x="1394" y="5018"/>
                  </a:cubicBezTo>
                  <a:cubicBezTo>
                    <a:pt x="1925" y="4718"/>
                    <a:pt x="2673" y="3538"/>
                    <a:pt x="3259" y="3032"/>
                  </a:cubicBezTo>
                  <a:cubicBezTo>
                    <a:pt x="3845" y="2529"/>
                    <a:pt x="4176" y="2170"/>
                    <a:pt x="4135" y="1770"/>
                  </a:cubicBezTo>
                  <a:lnTo>
                    <a:pt x="3925" y="1"/>
                  </a:ln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421" name="Google Shape;421;p33"/>
            <p:cNvSpPr/>
            <p:nvPr/>
          </p:nvSpPr>
          <p:spPr>
            <a:xfrm>
              <a:off x="3105801" y="3527429"/>
              <a:ext cx="149543" cy="133300"/>
            </a:xfrm>
            <a:custGeom>
              <a:rect b="b" l="l" r="r" t="t"/>
              <a:pathLst>
                <a:path extrusionOk="0" h="4932" w="5533">
                  <a:moveTo>
                    <a:pt x="5070" y="0"/>
                  </a:moveTo>
                  <a:cubicBezTo>
                    <a:pt x="5066" y="0"/>
                    <a:pt x="5061" y="1"/>
                    <a:pt x="5057" y="2"/>
                  </a:cubicBezTo>
                  <a:lnTo>
                    <a:pt x="5057" y="209"/>
                  </a:lnTo>
                  <a:cubicBezTo>
                    <a:pt x="4919" y="364"/>
                    <a:pt x="4540" y="512"/>
                    <a:pt x="4109" y="530"/>
                  </a:cubicBezTo>
                  <a:cubicBezTo>
                    <a:pt x="4089" y="531"/>
                    <a:pt x="4067" y="531"/>
                    <a:pt x="4043" y="531"/>
                  </a:cubicBezTo>
                  <a:cubicBezTo>
                    <a:pt x="3738" y="531"/>
                    <a:pt x="3158" y="470"/>
                    <a:pt x="3161" y="274"/>
                  </a:cubicBezTo>
                  <a:lnTo>
                    <a:pt x="3161" y="2"/>
                  </a:lnTo>
                  <a:cubicBezTo>
                    <a:pt x="3054" y="323"/>
                    <a:pt x="2558" y="1692"/>
                    <a:pt x="1805" y="2378"/>
                  </a:cubicBezTo>
                  <a:cubicBezTo>
                    <a:pt x="1205" y="2922"/>
                    <a:pt x="392" y="3554"/>
                    <a:pt x="182" y="4160"/>
                  </a:cubicBezTo>
                  <a:cubicBezTo>
                    <a:pt x="1" y="4696"/>
                    <a:pt x="937" y="4932"/>
                    <a:pt x="1569" y="4932"/>
                  </a:cubicBezTo>
                  <a:cubicBezTo>
                    <a:pt x="1685" y="4932"/>
                    <a:pt x="1791" y="4924"/>
                    <a:pt x="1878" y="4908"/>
                  </a:cubicBezTo>
                  <a:cubicBezTo>
                    <a:pt x="2526" y="4792"/>
                    <a:pt x="3368" y="4426"/>
                    <a:pt x="3826" y="3864"/>
                  </a:cubicBezTo>
                  <a:cubicBezTo>
                    <a:pt x="4146" y="3468"/>
                    <a:pt x="4350" y="2998"/>
                    <a:pt x="4581" y="2688"/>
                  </a:cubicBezTo>
                  <a:cubicBezTo>
                    <a:pt x="4808" y="2378"/>
                    <a:pt x="5340" y="2029"/>
                    <a:pt x="5464" y="1671"/>
                  </a:cubicBezTo>
                  <a:cubicBezTo>
                    <a:pt x="5533" y="1474"/>
                    <a:pt x="5450" y="1040"/>
                    <a:pt x="5354" y="675"/>
                  </a:cubicBezTo>
                  <a:cubicBezTo>
                    <a:pt x="5271" y="353"/>
                    <a:pt x="5178" y="0"/>
                    <a:pt x="5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422" name="Google Shape;422;p33"/>
            <p:cNvSpPr/>
            <p:nvPr/>
          </p:nvSpPr>
          <p:spPr>
            <a:xfrm>
              <a:off x="3129233" y="3485431"/>
              <a:ext cx="113245" cy="137948"/>
            </a:xfrm>
            <a:custGeom>
              <a:rect b="b" l="l" r="r" t="t"/>
              <a:pathLst>
                <a:path extrusionOk="0" h="5104" w="4190">
                  <a:moveTo>
                    <a:pt x="2294" y="1"/>
                  </a:moveTo>
                  <a:lnTo>
                    <a:pt x="2294" y="1083"/>
                  </a:lnTo>
                  <a:cubicBezTo>
                    <a:pt x="2294" y="1425"/>
                    <a:pt x="2224" y="1766"/>
                    <a:pt x="2094" y="2081"/>
                  </a:cubicBezTo>
                  <a:cubicBezTo>
                    <a:pt x="1863" y="2635"/>
                    <a:pt x="1463" y="3449"/>
                    <a:pt x="938" y="3928"/>
                  </a:cubicBezTo>
                  <a:cubicBezTo>
                    <a:pt x="770" y="4083"/>
                    <a:pt x="583" y="4245"/>
                    <a:pt x="397" y="4411"/>
                  </a:cubicBezTo>
                  <a:cubicBezTo>
                    <a:pt x="0" y="4873"/>
                    <a:pt x="208" y="5104"/>
                    <a:pt x="722" y="5104"/>
                  </a:cubicBezTo>
                  <a:cubicBezTo>
                    <a:pt x="810" y="5104"/>
                    <a:pt x="907" y="5097"/>
                    <a:pt x="1011" y="5084"/>
                  </a:cubicBezTo>
                  <a:cubicBezTo>
                    <a:pt x="1763" y="4980"/>
                    <a:pt x="2394" y="4398"/>
                    <a:pt x="2725" y="3938"/>
                  </a:cubicBezTo>
                  <a:cubicBezTo>
                    <a:pt x="3217" y="3256"/>
                    <a:pt x="4090" y="2208"/>
                    <a:pt x="4180" y="1815"/>
                  </a:cubicBezTo>
                  <a:lnTo>
                    <a:pt x="4190" y="1807"/>
                  </a:lnTo>
                  <a:lnTo>
                    <a:pt x="4190" y="1763"/>
                  </a:lnTo>
                  <a:lnTo>
                    <a:pt x="4190" y="1"/>
                  </a:ln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423" name="Google Shape;423;p33"/>
            <p:cNvSpPr/>
            <p:nvPr/>
          </p:nvSpPr>
          <p:spPr>
            <a:xfrm>
              <a:off x="2969993" y="2725504"/>
              <a:ext cx="302032" cy="773797"/>
            </a:xfrm>
            <a:custGeom>
              <a:rect b="b" l="l" r="r" t="t"/>
              <a:pathLst>
                <a:path extrusionOk="0" h="28630" w="11175">
                  <a:moveTo>
                    <a:pt x="1300" y="1"/>
                  </a:moveTo>
                  <a:cubicBezTo>
                    <a:pt x="1300" y="1"/>
                    <a:pt x="0" y="13972"/>
                    <a:pt x="100" y="15109"/>
                  </a:cubicBezTo>
                  <a:cubicBezTo>
                    <a:pt x="269" y="17016"/>
                    <a:pt x="2373" y="26585"/>
                    <a:pt x="2373" y="26585"/>
                  </a:cubicBezTo>
                  <a:cubicBezTo>
                    <a:pt x="2567" y="26613"/>
                    <a:pt x="2746" y="26625"/>
                    <a:pt x="2911" y="26625"/>
                  </a:cubicBezTo>
                  <a:cubicBezTo>
                    <a:pt x="3801" y="26625"/>
                    <a:pt x="4262" y="26274"/>
                    <a:pt x="4262" y="26274"/>
                  </a:cubicBezTo>
                  <a:cubicBezTo>
                    <a:pt x="4262" y="26274"/>
                    <a:pt x="4424" y="19413"/>
                    <a:pt x="4273" y="17827"/>
                  </a:cubicBezTo>
                  <a:cubicBezTo>
                    <a:pt x="4176" y="16823"/>
                    <a:pt x="3555" y="15469"/>
                    <a:pt x="3555" y="15469"/>
                  </a:cubicBezTo>
                  <a:lnTo>
                    <a:pt x="5172" y="7603"/>
                  </a:lnTo>
                  <a:cubicBezTo>
                    <a:pt x="5172" y="7603"/>
                    <a:pt x="5741" y="13131"/>
                    <a:pt x="6038" y="15482"/>
                  </a:cubicBezTo>
                  <a:cubicBezTo>
                    <a:pt x="6379" y="18179"/>
                    <a:pt x="8186" y="28426"/>
                    <a:pt x="8186" y="28426"/>
                  </a:cubicBezTo>
                  <a:cubicBezTo>
                    <a:pt x="8500" y="28577"/>
                    <a:pt x="8799" y="28630"/>
                    <a:pt x="9064" y="28630"/>
                  </a:cubicBezTo>
                  <a:cubicBezTo>
                    <a:pt x="9675" y="28630"/>
                    <a:pt x="10102" y="28350"/>
                    <a:pt x="10102" y="28350"/>
                  </a:cubicBezTo>
                  <a:cubicBezTo>
                    <a:pt x="10102" y="28350"/>
                    <a:pt x="10775" y="21543"/>
                    <a:pt x="10513" y="18833"/>
                  </a:cubicBezTo>
                  <a:cubicBezTo>
                    <a:pt x="10293" y="16540"/>
                    <a:pt x="9696" y="15517"/>
                    <a:pt x="9651" y="14996"/>
                  </a:cubicBezTo>
                  <a:cubicBezTo>
                    <a:pt x="9651" y="14996"/>
                    <a:pt x="11175" y="3680"/>
                    <a:pt x="9706" y="470"/>
                  </a:cubicBezTo>
                  <a:lnTo>
                    <a:pt x="13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424" name="Google Shape;424;p33"/>
            <p:cNvSpPr/>
            <p:nvPr/>
          </p:nvSpPr>
          <p:spPr>
            <a:xfrm>
              <a:off x="3017506" y="2825420"/>
              <a:ext cx="92299" cy="292897"/>
            </a:xfrm>
            <a:custGeom>
              <a:rect b="b" l="l" r="r" t="t"/>
              <a:pathLst>
                <a:path extrusionOk="0" h="10837" w="3415">
                  <a:moveTo>
                    <a:pt x="1" y="0"/>
                  </a:moveTo>
                  <a:cubicBezTo>
                    <a:pt x="1" y="0"/>
                    <a:pt x="963" y="1196"/>
                    <a:pt x="2390" y="1586"/>
                  </a:cubicBezTo>
                  <a:lnTo>
                    <a:pt x="2924" y="3885"/>
                  </a:lnTo>
                  <a:lnTo>
                    <a:pt x="1987" y="10837"/>
                  </a:lnTo>
                  <a:lnTo>
                    <a:pt x="3414" y="3906"/>
                  </a:lnTo>
                  <a:lnTo>
                    <a:pt x="2935" y="1279"/>
                  </a:lnTo>
                  <a:cubicBezTo>
                    <a:pt x="2935" y="1279"/>
                    <a:pt x="917" y="862"/>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425" name="Google Shape;425;p33"/>
            <p:cNvSpPr/>
            <p:nvPr/>
          </p:nvSpPr>
          <p:spPr>
            <a:xfrm>
              <a:off x="3207150" y="2599966"/>
              <a:ext cx="91812" cy="132840"/>
            </a:xfrm>
            <a:custGeom>
              <a:rect b="b" l="l" r="r" t="t"/>
              <a:pathLst>
                <a:path extrusionOk="0" h="4915" w="3397">
                  <a:moveTo>
                    <a:pt x="2645" y="1"/>
                  </a:moveTo>
                  <a:lnTo>
                    <a:pt x="0" y="812"/>
                  </a:lnTo>
                  <a:lnTo>
                    <a:pt x="473" y="3125"/>
                  </a:lnTo>
                  <a:lnTo>
                    <a:pt x="2700" y="4914"/>
                  </a:lnTo>
                  <a:cubicBezTo>
                    <a:pt x="3396" y="4773"/>
                    <a:pt x="3342" y="3928"/>
                    <a:pt x="3328" y="3718"/>
                  </a:cubicBezTo>
                  <a:cubicBezTo>
                    <a:pt x="3310" y="3508"/>
                    <a:pt x="2917" y="1259"/>
                    <a:pt x="2645" y="1"/>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426" name="Google Shape;426;p33"/>
            <p:cNvSpPr/>
            <p:nvPr/>
          </p:nvSpPr>
          <p:spPr>
            <a:xfrm>
              <a:off x="2917724" y="2572291"/>
              <a:ext cx="100650" cy="107029"/>
            </a:xfrm>
            <a:custGeom>
              <a:rect b="b" l="l" r="r" t="t"/>
              <a:pathLst>
                <a:path extrusionOk="0" h="3960" w="3724">
                  <a:moveTo>
                    <a:pt x="1248" y="1"/>
                  </a:moveTo>
                  <a:lnTo>
                    <a:pt x="0" y="2294"/>
                  </a:lnTo>
                  <a:lnTo>
                    <a:pt x="1945" y="3959"/>
                  </a:lnTo>
                  <a:lnTo>
                    <a:pt x="3724" y="1136"/>
                  </a:lnTo>
                  <a:lnTo>
                    <a:pt x="1248" y="1"/>
                  </a:ln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427" name="Google Shape;427;p33"/>
            <p:cNvSpPr/>
            <p:nvPr/>
          </p:nvSpPr>
          <p:spPr>
            <a:xfrm>
              <a:off x="2942750" y="2434295"/>
              <a:ext cx="135462" cy="187301"/>
            </a:xfrm>
            <a:custGeom>
              <a:rect b="b" l="l" r="r" t="t"/>
              <a:pathLst>
                <a:path extrusionOk="0" h="6930" w="5012">
                  <a:moveTo>
                    <a:pt x="5012" y="0"/>
                  </a:moveTo>
                  <a:lnTo>
                    <a:pt x="5012" y="0"/>
                  </a:lnTo>
                  <a:cubicBezTo>
                    <a:pt x="3774" y="14"/>
                    <a:pt x="2408" y="466"/>
                    <a:pt x="1939" y="1434"/>
                  </a:cubicBezTo>
                  <a:cubicBezTo>
                    <a:pt x="1470" y="2407"/>
                    <a:pt x="1" y="5435"/>
                    <a:pt x="1" y="5435"/>
                  </a:cubicBezTo>
                  <a:cubicBezTo>
                    <a:pt x="1" y="5435"/>
                    <a:pt x="1024" y="6930"/>
                    <a:pt x="2659" y="6930"/>
                  </a:cubicBezTo>
                  <a:cubicBezTo>
                    <a:pt x="2717" y="6930"/>
                    <a:pt x="2776" y="6928"/>
                    <a:pt x="2835" y="6924"/>
                  </a:cubicBezTo>
                  <a:lnTo>
                    <a:pt x="50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428" name="Google Shape;428;p33"/>
            <p:cNvSpPr/>
            <p:nvPr/>
          </p:nvSpPr>
          <p:spPr>
            <a:xfrm>
              <a:off x="2995236" y="2434295"/>
              <a:ext cx="244112" cy="331411"/>
            </a:xfrm>
            <a:custGeom>
              <a:rect b="b" l="l" r="r" t="t"/>
              <a:pathLst>
                <a:path extrusionOk="0" h="12262" w="9032">
                  <a:moveTo>
                    <a:pt x="3248" y="0"/>
                  </a:moveTo>
                  <a:cubicBezTo>
                    <a:pt x="1552" y="0"/>
                    <a:pt x="700" y="1679"/>
                    <a:pt x="249" y="3466"/>
                  </a:cubicBezTo>
                  <a:cubicBezTo>
                    <a:pt x="0" y="4428"/>
                    <a:pt x="218" y="6186"/>
                    <a:pt x="301" y="7744"/>
                  </a:cubicBezTo>
                  <a:cubicBezTo>
                    <a:pt x="380" y="9207"/>
                    <a:pt x="325" y="10489"/>
                    <a:pt x="366" y="10776"/>
                  </a:cubicBezTo>
                  <a:cubicBezTo>
                    <a:pt x="966" y="11587"/>
                    <a:pt x="2708" y="12261"/>
                    <a:pt x="4720" y="12261"/>
                  </a:cubicBezTo>
                  <a:cubicBezTo>
                    <a:pt x="6036" y="12261"/>
                    <a:pt x="7467" y="11973"/>
                    <a:pt x="8772" y="11245"/>
                  </a:cubicBezTo>
                  <a:cubicBezTo>
                    <a:pt x="8055" y="9841"/>
                    <a:pt x="7441" y="8352"/>
                    <a:pt x="7441" y="8352"/>
                  </a:cubicBezTo>
                  <a:lnTo>
                    <a:pt x="8755" y="4552"/>
                  </a:lnTo>
                  <a:cubicBezTo>
                    <a:pt x="9031" y="3759"/>
                    <a:pt x="9024" y="2879"/>
                    <a:pt x="8665" y="2125"/>
                  </a:cubicBezTo>
                  <a:cubicBezTo>
                    <a:pt x="8193" y="1128"/>
                    <a:pt x="7300" y="359"/>
                    <a:pt x="6176" y="86"/>
                  </a:cubicBezTo>
                  <a:lnTo>
                    <a:pt x="32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429" name="Google Shape;429;p33"/>
            <p:cNvSpPr/>
            <p:nvPr/>
          </p:nvSpPr>
          <p:spPr>
            <a:xfrm>
              <a:off x="3175475" y="2436619"/>
              <a:ext cx="110542" cy="210274"/>
            </a:xfrm>
            <a:custGeom>
              <a:rect b="b" l="l" r="r" t="t"/>
              <a:pathLst>
                <a:path extrusionOk="0" h="7780" w="4090">
                  <a:moveTo>
                    <a:pt x="0" y="0"/>
                  </a:moveTo>
                  <a:lnTo>
                    <a:pt x="717" y="5724"/>
                  </a:lnTo>
                  <a:lnTo>
                    <a:pt x="1300" y="7779"/>
                  </a:lnTo>
                  <a:cubicBezTo>
                    <a:pt x="1306" y="7779"/>
                    <a:pt x="1312" y="7779"/>
                    <a:pt x="1319" y="7779"/>
                  </a:cubicBezTo>
                  <a:cubicBezTo>
                    <a:pt x="3172" y="7779"/>
                    <a:pt x="4089" y="6714"/>
                    <a:pt x="4089" y="6714"/>
                  </a:cubicBezTo>
                  <a:cubicBezTo>
                    <a:pt x="4089" y="6714"/>
                    <a:pt x="3924" y="5772"/>
                    <a:pt x="3344" y="3062"/>
                  </a:cubicBezTo>
                  <a:cubicBezTo>
                    <a:pt x="2776" y="387"/>
                    <a:pt x="1124" y="159"/>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430" name="Google Shape;430;p33"/>
            <p:cNvSpPr/>
            <p:nvPr/>
          </p:nvSpPr>
          <p:spPr>
            <a:xfrm>
              <a:off x="3197934" y="2642452"/>
              <a:ext cx="4487" cy="12892"/>
            </a:xfrm>
            <a:custGeom>
              <a:rect b="b" l="l" r="r" t="t"/>
              <a:pathLst>
                <a:path extrusionOk="0" h="477" w="166">
                  <a:moveTo>
                    <a:pt x="166" y="1"/>
                  </a:moveTo>
                  <a:lnTo>
                    <a:pt x="0" y="477"/>
                  </a:lnTo>
                  <a:lnTo>
                    <a:pt x="0" y="477"/>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431" name="Google Shape;431;p33"/>
            <p:cNvSpPr/>
            <p:nvPr/>
          </p:nvSpPr>
          <p:spPr>
            <a:xfrm>
              <a:off x="3189151" y="2572291"/>
              <a:ext cx="17108" cy="83056"/>
            </a:xfrm>
            <a:custGeom>
              <a:rect b="b" l="l" r="r" t="t"/>
              <a:pathLst>
                <a:path extrusionOk="0" h="3073" w="633">
                  <a:moveTo>
                    <a:pt x="21" y="1"/>
                  </a:moveTo>
                  <a:cubicBezTo>
                    <a:pt x="21" y="1"/>
                    <a:pt x="1" y="1712"/>
                    <a:pt x="325" y="3073"/>
                  </a:cubicBezTo>
                  <a:lnTo>
                    <a:pt x="491" y="2597"/>
                  </a:lnTo>
                  <a:lnTo>
                    <a:pt x="632" y="2191"/>
                  </a:lnTo>
                  <a:cubicBezTo>
                    <a:pt x="632" y="2191"/>
                    <a:pt x="252" y="983"/>
                    <a:pt x="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432" name="Google Shape;432;p33"/>
            <p:cNvSpPr/>
            <p:nvPr/>
          </p:nvSpPr>
          <p:spPr>
            <a:xfrm>
              <a:off x="3019560" y="2231705"/>
              <a:ext cx="186706" cy="257194"/>
            </a:xfrm>
            <a:custGeom>
              <a:rect b="b" l="l" r="r" t="t"/>
              <a:pathLst>
                <a:path extrusionOk="0" h="9516" w="6908">
                  <a:moveTo>
                    <a:pt x="997" y="1"/>
                  </a:moveTo>
                  <a:cubicBezTo>
                    <a:pt x="552" y="262"/>
                    <a:pt x="1" y="1383"/>
                    <a:pt x="55" y="3734"/>
                  </a:cubicBezTo>
                  <a:cubicBezTo>
                    <a:pt x="101" y="5724"/>
                    <a:pt x="749" y="6217"/>
                    <a:pt x="1073" y="6358"/>
                  </a:cubicBezTo>
                  <a:cubicBezTo>
                    <a:pt x="1195" y="6412"/>
                    <a:pt x="1361" y="6433"/>
                    <a:pt x="1552" y="6433"/>
                  </a:cubicBezTo>
                  <a:cubicBezTo>
                    <a:pt x="1866" y="6433"/>
                    <a:pt x="2250" y="6376"/>
                    <a:pt x="2628" y="6314"/>
                  </a:cubicBezTo>
                  <a:lnTo>
                    <a:pt x="2628" y="7507"/>
                  </a:lnTo>
                  <a:cubicBezTo>
                    <a:pt x="2628" y="7507"/>
                    <a:pt x="1786" y="8483"/>
                    <a:pt x="1842" y="9031"/>
                  </a:cubicBezTo>
                  <a:cubicBezTo>
                    <a:pt x="1871" y="9339"/>
                    <a:pt x="2251" y="9516"/>
                    <a:pt x="2718" y="9516"/>
                  </a:cubicBezTo>
                  <a:cubicBezTo>
                    <a:pt x="3081" y="9516"/>
                    <a:pt x="3496" y="9409"/>
                    <a:pt x="3838" y="9175"/>
                  </a:cubicBezTo>
                  <a:cubicBezTo>
                    <a:pt x="4624" y="8637"/>
                    <a:pt x="5131" y="7824"/>
                    <a:pt x="5131" y="7824"/>
                  </a:cubicBezTo>
                  <a:lnTo>
                    <a:pt x="5131" y="4934"/>
                  </a:lnTo>
                  <a:cubicBezTo>
                    <a:pt x="5131" y="4934"/>
                    <a:pt x="5339" y="5212"/>
                    <a:pt x="5700" y="5212"/>
                  </a:cubicBezTo>
                  <a:cubicBezTo>
                    <a:pt x="5846" y="5212"/>
                    <a:pt x="6017" y="5166"/>
                    <a:pt x="6210" y="5038"/>
                  </a:cubicBezTo>
                  <a:cubicBezTo>
                    <a:pt x="6882" y="4593"/>
                    <a:pt x="6907" y="3489"/>
                    <a:pt x="6517" y="3093"/>
                  </a:cubicBezTo>
                  <a:cubicBezTo>
                    <a:pt x="6363" y="2936"/>
                    <a:pt x="6139" y="2861"/>
                    <a:pt x="5914" y="2861"/>
                  </a:cubicBezTo>
                  <a:cubicBezTo>
                    <a:pt x="5570" y="2861"/>
                    <a:pt x="5225" y="3038"/>
                    <a:pt x="5131" y="3369"/>
                  </a:cubicBezTo>
                  <a:cubicBezTo>
                    <a:pt x="5131" y="3369"/>
                    <a:pt x="5124" y="3370"/>
                    <a:pt x="5109" y="3370"/>
                  </a:cubicBezTo>
                  <a:cubicBezTo>
                    <a:pt x="4958" y="3370"/>
                    <a:pt x="4046" y="3341"/>
                    <a:pt x="2869" y="2697"/>
                  </a:cubicBezTo>
                  <a:cubicBezTo>
                    <a:pt x="1580" y="1987"/>
                    <a:pt x="1083" y="773"/>
                    <a:pt x="997" y="1"/>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433" name="Google Shape;433;p33"/>
            <p:cNvSpPr/>
            <p:nvPr/>
          </p:nvSpPr>
          <p:spPr>
            <a:xfrm>
              <a:off x="3080991" y="2312406"/>
              <a:ext cx="13892" cy="14000"/>
            </a:xfrm>
            <a:custGeom>
              <a:rect b="b" l="l" r="r" t="t"/>
              <a:pathLst>
                <a:path extrusionOk="0" h="518" w="514">
                  <a:moveTo>
                    <a:pt x="257" y="0"/>
                  </a:moveTo>
                  <a:cubicBezTo>
                    <a:pt x="124" y="0"/>
                    <a:pt x="13" y="108"/>
                    <a:pt x="7" y="249"/>
                  </a:cubicBezTo>
                  <a:cubicBezTo>
                    <a:pt x="0" y="390"/>
                    <a:pt x="103" y="514"/>
                    <a:pt x="244" y="518"/>
                  </a:cubicBezTo>
                  <a:cubicBezTo>
                    <a:pt x="248" y="518"/>
                    <a:pt x="252" y="518"/>
                    <a:pt x="256" y="518"/>
                  </a:cubicBezTo>
                  <a:cubicBezTo>
                    <a:pt x="389" y="518"/>
                    <a:pt x="500" y="410"/>
                    <a:pt x="506" y="273"/>
                  </a:cubicBezTo>
                  <a:cubicBezTo>
                    <a:pt x="513" y="128"/>
                    <a:pt x="406" y="7"/>
                    <a:pt x="269" y="0"/>
                  </a:cubicBezTo>
                  <a:cubicBezTo>
                    <a:pt x="265" y="0"/>
                    <a:pt x="261" y="0"/>
                    <a:pt x="2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434" name="Google Shape;434;p33"/>
            <p:cNvSpPr/>
            <p:nvPr/>
          </p:nvSpPr>
          <p:spPr>
            <a:xfrm>
              <a:off x="3063640" y="2364702"/>
              <a:ext cx="16973" cy="11081"/>
            </a:xfrm>
            <a:custGeom>
              <a:rect b="b" l="l" r="r" t="t"/>
              <a:pathLst>
                <a:path extrusionOk="0" h="410" w="628">
                  <a:moveTo>
                    <a:pt x="580" y="0"/>
                  </a:moveTo>
                  <a:lnTo>
                    <a:pt x="1" y="186"/>
                  </a:lnTo>
                  <a:cubicBezTo>
                    <a:pt x="40" y="322"/>
                    <a:pt x="161" y="409"/>
                    <a:pt x="291" y="409"/>
                  </a:cubicBezTo>
                  <a:cubicBezTo>
                    <a:pt x="319" y="409"/>
                    <a:pt x="348" y="405"/>
                    <a:pt x="376" y="396"/>
                  </a:cubicBezTo>
                  <a:cubicBezTo>
                    <a:pt x="539" y="344"/>
                    <a:pt x="628" y="169"/>
                    <a:pt x="580" y="0"/>
                  </a:cubicBez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435" name="Google Shape;435;p33"/>
            <p:cNvSpPr/>
            <p:nvPr/>
          </p:nvSpPr>
          <p:spPr>
            <a:xfrm>
              <a:off x="3023181" y="2285055"/>
              <a:ext cx="16162" cy="13298"/>
            </a:xfrm>
            <a:custGeom>
              <a:rect b="b" l="l" r="r" t="t"/>
              <a:pathLst>
                <a:path extrusionOk="0" h="492" w="598">
                  <a:moveTo>
                    <a:pt x="347" y="1"/>
                  </a:moveTo>
                  <a:cubicBezTo>
                    <a:pt x="289" y="1"/>
                    <a:pt x="230" y="18"/>
                    <a:pt x="177" y="54"/>
                  </a:cubicBezTo>
                  <a:cubicBezTo>
                    <a:pt x="39" y="150"/>
                    <a:pt x="1" y="347"/>
                    <a:pt x="91" y="492"/>
                  </a:cubicBezTo>
                  <a:lnTo>
                    <a:pt x="597" y="140"/>
                  </a:lnTo>
                  <a:cubicBezTo>
                    <a:pt x="539" y="49"/>
                    <a:pt x="445"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436" name="Google Shape;436;p33"/>
            <p:cNvSpPr/>
            <p:nvPr/>
          </p:nvSpPr>
          <p:spPr>
            <a:xfrm>
              <a:off x="3028586" y="2307460"/>
              <a:ext cx="13919" cy="14108"/>
            </a:xfrm>
            <a:custGeom>
              <a:rect b="b" l="l" r="r" t="t"/>
              <a:pathLst>
                <a:path extrusionOk="0" h="522" w="515">
                  <a:moveTo>
                    <a:pt x="261" y="0"/>
                  </a:moveTo>
                  <a:cubicBezTo>
                    <a:pt x="125" y="0"/>
                    <a:pt x="15" y="111"/>
                    <a:pt x="8" y="249"/>
                  </a:cubicBezTo>
                  <a:cubicBezTo>
                    <a:pt x="1" y="394"/>
                    <a:pt x="108" y="514"/>
                    <a:pt x="246" y="521"/>
                  </a:cubicBezTo>
                  <a:cubicBezTo>
                    <a:pt x="250" y="521"/>
                    <a:pt x="255" y="521"/>
                    <a:pt x="259" y="521"/>
                  </a:cubicBezTo>
                  <a:cubicBezTo>
                    <a:pt x="391" y="521"/>
                    <a:pt x="501" y="413"/>
                    <a:pt x="507" y="273"/>
                  </a:cubicBezTo>
                  <a:cubicBezTo>
                    <a:pt x="515" y="128"/>
                    <a:pt x="411" y="8"/>
                    <a:pt x="273" y="0"/>
                  </a:cubicBezTo>
                  <a:cubicBezTo>
                    <a:pt x="269" y="0"/>
                    <a:pt x="265" y="0"/>
                    <a:pt x="2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437" name="Google Shape;437;p33"/>
            <p:cNvSpPr/>
            <p:nvPr/>
          </p:nvSpPr>
          <p:spPr>
            <a:xfrm>
              <a:off x="3038181" y="2310352"/>
              <a:ext cx="22595" cy="40757"/>
            </a:xfrm>
            <a:custGeom>
              <a:rect b="b" l="l" r="r" t="t"/>
              <a:pathLst>
                <a:path extrusionOk="0" h="1508" w="836">
                  <a:moveTo>
                    <a:pt x="835" y="0"/>
                  </a:moveTo>
                  <a:lnTo>
                    <a:pt x="1" y="1262"/>
                  </a:lnTo>
                  <a:lnTo>
                    <a:pt x="794" y="1507"/>
                  </a:lnTo>
                  <a:lnTo>
                    <a:pt x="835" y="0"/>
                  </a:ln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438" name="Google Shape;438;p33"/>
            <p:cNvSpPr/>
            <p:nvPr/>
          </p:nvSpPr>
          <p:spPr>
            <a:xfrm>
              <a:off x="3090585" y="2375756"/>
              <a:ext cx="58433" cy="37325"/>
            </a:xfrm>
            <a:custGeom>
              <a:rect b="b" l="l" r="r" t="t"/>
              <a:pathLst>
                <a:path extrusionOk="0" h="1381" w="2162">
                  <a:moveTo>
                    <a:pt x="2162" y="1"/>
                  </a:moveTo>
                  <a:lnTo>
                    <a:pt x="2162" y="1"/>
                  </a:lnTo>
                  <a:cubicBezTo>
                    <a:pt x="1958" y="522"/>
                    <a:pt x="641" y="898"/>
                    <a:pt x="0" y="984"/>
                  </a:cubicBezTo>
                  <a:lnTo>
                    <a:pt x="0" y="1380"/>
                  </a:lnTo>
                  <a:cubicBezTo>
                    <a:pt x="0" y="1380"/>
                    <a:pt x="1307" y="1001"/>
                    <a:pt x="1700" y="663"/>
                  </a:cubicBezTo>
                  <a:cubicBezTo>
                    <a:pt x="2096" y="328"/>
                    <a:pt x="2161" y="1"/>
                    <a:pt x="2162" y="1"/>
                  </a:cubicBez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439" name="Google Shape;439;p33"/>
            <p:cNvSpPr/>
            <p:nvPr/>
          </p:nvSpPr>
          <p:spPr>
            <a:xfrm>
              <a:off x="2807267" y="2568481"/>
              <a:ext cx="254545" cy="295627"/>
            </a:xfrm>
            <a:custGeom>
              <a:rect b="b" l="l" r="r" t="t"/>
              <a:pathLst>
                <a:path extrusionOk="0" h="10938" w="9418">
                  <a:moveTo>
                    <a:pt x="1" y="0"/>
                  </a:moveTo>
                  <a:lnTo>
                    <a:pt x="2507" y="8931"/>
                  </a:lnTo>
                  <a:lnTo>
                    <a:pt x="9417" y="10938"/>
                  </a:lnTo>
                  <a:lnTo>
                    <a:pt x="7273" y="1918"/>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440" name="Google Shape;440;p33"/>
            <p:cNvSpPr/>
            <p:nvPr/>
          </p:nvSpPr>
          <p:spPr>
            <a:xfrm>
              <a:off x="2854698" y="2729882"/>
              <a:ext cx="38325" cy="17784"/>
            </a:xfrm>
            <a:custGeom>
              <a:rect b="b" l="l" r="r" t="t"/>
              <a:pathLst>
                <a:path extrusionOk="0" h="658" w="1418">
                  <a:moveTo>
                    <a:pt x="1418" y="1"/>
                  </a:moveTo>
                  <a:lnTo>
                    <a:pt x="1" y="283"/>
                  </a:lnTo>
                  <a:lnTo>
                    <a:pt x="104" y="655"/>
                  </a:lnTo>
                  <a:cubicBezTo>
                    <a:pt x="137" y="657"/>
                    <a:pt x="169" y="658"/>
                    <a:pt x="200" y="658"/>
                  </a:cubicBezTo>
                  <a:cubicBezTo>
                    <a:pt x="983" y="658"/>
                    <a:pt x="1352" y="177"/>
                    <a:pt x="1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441" name="Google Shape;441;p33"/>
            <p:cNvSpPr/>
            <p:nvPr/>
          </p:nvSpPr>
          <p:spPr>
            <a:xfrm>
              <a:off x="2936913" y="2737503"/>
              <a:ext cx="101948" cy="31298"/>
            </a:xfrm>
            <a:custGeom>
              <a:rect b="b" l="l" r="r" t="t"/>
              <a:pathLst>
                <a:path extrusionOk="0" h="1158" w="3772">
                  <a:moveTo>
                    <a:pt x="0" y="1"/>
                  </a:moveTo>
                  <a:lnTo>
                    <a:pt x="0" y="1"/>
                  </a:lnTo>
                  <a:cubicBezTo>
                    <a:pt x="31" y="239"/>
                    <a:pt x="524" y="688"/>
                    <a:pt x="1362" y="963"/>
                  </a:cubicBezTo>
                  <a:cubicBezTo>
                    <a:pt x="1828" y="1118"/>
                    <a:pt x="2414" y="1158"/>
                    <a:pt x="2892" y="1158"/>
                  </a:cubicBezTo>
                  <a:cubicBezTo>
                    <a:pt x="3391" y="1158"/>
                    <a:pt x="3772" y="1115"/>
                    <a:pt x="3772" y="1115"/>
                  </a:cubicBezTo>
                  <a:lnTo>
                    <a:pt x="3641" y="667"/>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442" name="Google Shape;442;p33"/>
            <p:cNvSpPr/>
            <p:nvPr/>
          </p:nvSpPr>
          <p:spPr>
            <a:xfrm>
              <a:off x="2862752" y="2593075"/>
              <a:ext cx="85839" cy="32460"/>
            </a:xfrm>
            <a:custGeom>
              <a:rect b="b" l="l" r="r" t="t"/>
              <a:pathLst>
                <a:path extrusionOk="0" h="1201" w="3176">
                  <a:moveTo>
                    <a:pt x="290" y="1"/>
                  </a:moveTo>
                  <a:cubicBezTo>
                    <a:pt x="106" y="1"/>
                    <a:pt x="1" y="41"/>
                    <a:pt x="17" y="122"/>
                  </a:cubicBezTo>
                  <a:cubicBezTo>
                    <a:pt x="51" y="273"/>
                    <a:pt x="79" y="397"/>
                    <a:pt x="79" y="397"/>
                  </a:cubicBezTo>
                  <a:lnTo>
                    <a:pt x="3175" y="1201"/>
                  </a:lnTo>
                  <a:lnTo>
                    <a:pt x="3113" y="925"/>
                  </a:lnTo>
                  <a:cubicBezTo>
                    <a:pt x="3082" y="770"/>
                    <a:pt x="2599" y="529"/>
                    <a:pt x="2041" y="384"/>
                  </a:cubicBezTo>
                  <a:lnTo>
                    <a:pt x="972" y="108"/>
                  </a:lnTo>
                  <a:cubicBezTo>
                    <a:pt x="700" y="36"/>
                    <a:pt x="461" y="1"/>
                    <a:pt x="2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443" name="Google Shape;443;p33"/>
            <p:cNvSpPr/>
            <p:nvPr/>
          </p:nvSpPr>
          <p:spPr>
            <a:xfrm>
              <a:off x="2850833" y="2565454"/>
              <a:ext cx="102704" cy="41541"/>
            </a:xfrm>
            <a:custGeom>
              <a:rect b="b" l="l" r="r" t="t"/>
              <a:pathLst>
                <a:path extrusionOk="0" h="1537" w="3800">
                  <a:moveTo>
                    <a:pt x="1290" y="0"/>
                  </a:moveTo>
                  <a:cubicBezTo>
                    <a:pt x="733" y="0"/>
                    <a:pt x="823" y="437"/>
                    <a:pt x="823" y="437"/>
                  </a:cubicBezTo>
                  <a:lnTo>
                    <a:pt x="399" y="319"/>
                  </a:lnTo>
                  <a:cubicBezTo>
                    <a:pt x="310" y="295"/>
                    <a:pt x="230" y="283"/>
                    <a:pt x="166" y="283"/>
                  </a:cubicBezTo>
                  <a:cubicBezTo>
                    <a:pt x="62" y="283"/>
                    <a:pt x="0" y="315"/>
                    <a:pt x="13" y="375"/>
                  </a:cubicBezTo>
                  <a:cubicBezTo>
                    <a:pt x="37" y="471"/>
                    <a:pt x="55" y="550"/>
                    <a:pt x="55" y="550"/>
                  </a:cubicBezTo>
                  <a:lnTo>
                    <a:pt x="3799" y="1537"/>
                  </a:lnTo>
                  <a:lnTo>
                    <a:pt x="3747" y="1365"/>
                  </a:lnTo>
                  <a:cubicBezTo>
                    <a:pt x="3716" y="1271"/>
                    <a:pt x="3489" y="1137"/>
                    <a:pt x="3241" y="1064"/>
                  </a:cubicBezTo>
                  <a:cubicBezTo>
                    <a:pt x="2988" y="992"/>
                    <a:pt x="2785" y="937"/>
                    <a:pt x="2785" y="937"/>
                  </a:cubicBezTo>
                  <a:cubicBezTo>
                    <a:pt x="2785" y="937"/>
                    <a:pt x="2582" y="254"/>
                    <a:pt x="1640" y="44"/>
                  </a:cubicBezTo>
                  <a:cubicBezTo>
                    <a:pt x="1502" y="13"/>
                    <a:pt x="1386" y="0"/>
                    <a:pt x="12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444" name="Google Shape;444;p33"/>
            <p:cNvSpPr/>
            <p:nvPr/>
          </p:nvSpPr>
          <p:spPr>
            <a:xfrm>
              <a:off x="2862157" y="2580507"/>
              <a:ext cx="70299" cy="37487"/>
            </a:xfrm>
            <a:custGeom>
              <a:rect b="b" l="l" r="r" t="t"/>
              <a:pathLst>
                <a:path extrusionOk="0" h="1387" w="2601">
                  <a:moveTo>
                    <a:pt x="1" y="1"/>
                  </a:moveTo>
                  <a:lnTo>
                    <a:pt x="111" y="117"/>
                  </a:lnTo>
                  <a:cubicBezTo>
                    <a:pt x="456" y="200"/>
                    <a:pt x="597" y="245"/>
                    <a:pt x="649" y="480"/>
                  </a:cubicBezTo>
                  <a:cubicBezTo>
                    <a:pt x="707" y="752"/>
                    <a:pt x="732" y="948"/>
                    <a:pt x="732" y="948"/>
                  </a:cubicBezTo>
                  <a:lnTo>
                    <a:pt x="2387" y="1387"/>
                  </a:lnTo>
                  <a:cubicBezTo>
                    <a:pt x="2387" y="1387"/>
                    <a:pt x="2308" y="1045"/>
                    <a:pt x="2284" y="911"/>
                  </a:cubicBezTo>
                  <a:cubicBezTo>
                    <a:pt x="2263" y="813"/>
                    <a:pt x="2290" y="744"/>
                    <a:pt x="2414" y="744"/>
                  </a:cubicBezTo>
                  <a:cubicBezTo>
                    <a:pt x="2456" y="744"/>
                    <a:pt x="2510" y="752"/>
                    <a:pt x="2577" y="769"/>
                  </a:cubicBezTo>
                  <a:lnTo>
                    <a:pt x="2601" y="663"/>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445" name="Google Shape;445;p33"/>
            <p:cNvSpPr/>
            <p:nvPr/>
          </p:nvSpPr>
          <p:spPr>
            <a:xfrm>
              <a:off x="2861482" y="2593804"/>
              <a:ext cx="85893" cy="32460"/>
            </a:xfrm>
            <a:custGeom>
              <a:rect b="b" l="l" r="r" t="t"/>
              <a:pathLst>
                <a:path extrusionOk="0" h="1201" w="3178">
                  <a:moveTo>
                    <a:pt x="291" y="0"/>
                  </a:moveTo>
                  <a:cubicBezTo>
                    <a:pt x="107" y="0"/>
                    <a:pt x="1" y="40"/>
                    <a:pt x="19" y="119"/>
                  </a:cubicBezTo>
                  <a:cubicBezTo>
                    <a:pt x="54" y="274"/>
                    <a:pt x="78" y="398"/>
                    <a:pt x="78" y="398"/>
                  </a:cubicBezTo>
                  <a:lnTo>
                    <a:pt x="3178" y="1201"/>
                  </a:lnTo>
                  <a:lnTo>
                    <a:pt x="3116" y="922"/>
                  </a:lnTo>
                  <a:cubicBezTo>
                    <a:pt x="3084" y="771"/>
                    <a:pt x="2602" y="529"/>
                    <a:pt x="2043" y="384"/>
                  </a:cubicBezTo>
                  <a:lnTo>
                    <a:pt x="971" y="104"/>
                  </a:lnTo>
                  <a:cubicBezTo>
                    <a:pt x="701" y="35"/>
                    <a:pt x="463" y="0"/>
                    <a:pt x="2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446" name="Google Shape;446;p33"/>
            <p:cNvSpPr/>
            <p:nvPr/>
          </p:nvSpPr>
          <p:spPr>
            <a:xfrm>
              <a:off x="2918048" y="2670721"/>
              <a:ext cx="362114" cy="93002"/>
            </a:xfrm>
            <a:custGeom>
              <a:rect b="b" l="l" r="r" t="t"/>
              <a:pathLst>
                <a:path extrusionOk="0" h="3441" w="13398">
                  <a:moveTo>
                    <a:pt x="3661" y="0"/>
                  </a:moveTo>
                  <a:cubicBezTo>
                    <a:pt x="3634" y="0"/>
                    <a:pt x="3618" y="3"/>
                    <a:pt x="3618" y="3"/>
                  </a:cubicBezTo>
                  <a:cubicBezTo>
                    <a:pt x="3618" y="3"/>
                    <a:pt x="3787" y="721"/>
                    <a:pt x="3843" y="952"/>
                  </a:cubicBezTo>
                  <a:cubicBezTo>
                    <a:pt x="3879" y="1103"/>
                    <a:pt x="3294" y="1236"/>
                    <a:pt x="2671" y="1236"/>
                  </a:cubicBezTo>
                  <a:cubicBezTo>
                    <a:pt x="2344" y="1236"/>
                    <a:pt x="2007" y="1199"/>
                    <a:pt x="1742" y="1111"/>
                  </a:cubicBezTo>
                  <a:cubicBezTo>
                    <a:pt x="1586" y="1057"/>
                    <a:pt x="1415" y="1030"/>
                    <a:pt x="1248" y="1030"/>
                  </a:cubicBezTo>
                  <a:cubicBezTo>
                    <a:pt x="595" y="1030"/>
                    <a:pt x="0" y="1440"/>
                    <a:pt x="550" y="2272"/>
                  </a:cubicBezTo>
                  <a:cubicBezTo>
                    <a:pt x="1239" y="3320"/>
                    <a:pt x="2581" y="3441"/>
                    <a:pt x="3512" y="3441"/>
                  </a:cubicBezTo>
                  <a:cubicBezTo>
                    <a:pt x="3770" y="3441"/>
                    <a:pt x="4229" y="3424"/>
                    <a:pt x="4677" y="3366"/>
                  </a:cubicBezTo>
                  <a:cubicBezTo>
                    <a:pt x="4977" y="3324"/>
                    <a:pt x="5277" y="3296"/>
                    <a:pt x="5581" y="3272"/>
                  </a:cubicBezTo>
                  <a:cubicBezTo>
                    <a:pt x="7487" y="3138"/>
                    <a:pt x="12528" y="2565"/>
                    <a:pt x="13397" y="2296"/>
                  </a:cubicBezTo>
                  <a:lnTo>
                    <a:pt x="11170" y="507"/>
                  </a:lnTo>
                  <a:cubicBezTo>
                    <a:pt x="11170" y="507"/>
                    <a:pt x="6246" y="1383"/>
                    <a:pt x="5667" y="1431"/>
                  </a:cubicBezTo>
                  <a:cubicBezTo>
                    <a:pt x="5638" y="1433"/>
                    <a:pt x="5609" y="1434"/>
                    <a:pt x="5580" y="1434"/>
                  </a:cubicBezTo>
                  <a:cubicBezTo>
                    <a:pt x="5027" y="1434"/>
                    <a:pt x="4435" y="1037"/>
                    <a:pt x="4225" y="500"/>
                  </a:cubicBezTo>
                  <a:cubicBezTo>
                    <a:pt x="4049" y="46"/>
                    <a:pt x="3768" y="0"/>
                    <a:pt x="3661"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sp>
          <p:nvSpPr>
            <p:cNvPr id="447" name="Google Shape;447;p33"/>
            <p:cNvSpPr/>
            <p:nvPr/>
          </p:nvSpPr>
          <p:spPr>
            <a:xfrm>
              <a:off x="2811726" y="2635425"/>
              <a:ext cx="93515" cy="107569"/>
            </a:xfrm>
            <a:custGeom>
              <a:rect b="b" l="l" r="r" t="t"/>
              <a:pathLst>
                <a:path extrusionOk="0" h="3980" w="3460">
                  <a:moveTo>
                    <a:pt x="286" y="1"/>
                  </a:moveTo>
                  <a:cubicBezTo>
                    <a:pt x="119" y="1"/>
                    <a:pt x="0" y="177"/>
                    <a:pt x="81" y="509"/>
                  </a:cubicBezTo>
                  <a:cubicBezTo>
                    <a:pt x="202" y="1023"/>
                    <a:pt x="36" y="1961"/>
                    <a:pt x="346" y="2840"/>
                  </a:cubicBezTo>
                  <a:cubicBezTo>
                    <a:pt x="587" y="3530"/>
                    <a:pt x="1198" y="3961"/>
                    <a:pt x="1646" y="3978"/>
                  </a:cubicBezTo>
                  <a:cubicBezTo>
                    <a:pt x="1671" y="3979"/>
                    <a:pt x="1697" y="3980"/>
                    <a:pt x="1724" y="3980"/>
                  </a:cubicBezTo>
                  <a:cubicBezTo>
                    <a:pt x="2188" y="3980"/>
                    <a:pt x="2987" y="3802"/>
                    <a:pt x="3208" y="3151"/>
                  </a:cubicBezTo>
                  <a:cubicBezTo>
                    <a:pt x="3460" y="2406"/>
                    <a:pt x="2877" y="2230"/>
                    <a:pt x="2342" y="2086"/>
                  </a:cubicBezTo>
                  <a:cubicBezTo>
                    <a:pt x="1808" y="1937"/>
                    <a:pt x="960" y="1534"/>
                    <a:pt x="898" y="1313"/>
                  </a:cubicBezTo>
                  <a:cubicBezTo>
                    <a:pt x="835" y="1093"/>
                    <a:pt x="577" y="162"/>
                    <a:pt x="577" y="162"/>
                  </a:cubicBezTo>
                  <a:cubicBezTo>
                    <a:pt x="482" y="53"/>
                    <a:pt x="377" y="1"/>
                    <a:pt x="286" y="1"/>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taatliches"/>
                <a:ea typeface="Staatliches"/>
                <a:cs typeface="Staatliches"/>
                <a:sym typeface="Staatliches"/>
              </a:endParaRPr>
            </a:p>
          </p:txBody>
        </p:sp>
      </p:grpSp>
      <p:graphicFrame>
        <p:nvGraphicFramePr>
          <p:cNvPr id="448" name="Google Shape;448;p33"/>
          <p:cNvGraphicFramePr/>
          <p:nvPr/>
        </p:nvGraphicFramePr>
        <p:xfrm>
          <a:off x="0" y="0"/>
          <a:ext cx="3000000" cy="3000000"/>
        </p:xfrm>
        <a:graphic>
          <a:graphicData uri="http://schemas.openxmlformats.org/drawingml/2006/table">
            <a:tbl>
              <a:tblPr>
                <a:noFill/>
                <a:tableStyleId>{BC631664-7E0D-4181-8825-FA2E30B39204}</a:tableStyleId>
              </a:tblPr>
              <a:tblGrid>
                <a:gridCol w="3048000"/>
                <a:gridCol w="3048000"/>
                <a:gridCol w="3048000"/>
              </a:tblGrid>
              <a:tr h="366800">
                <a:tc>
                  <a:txBody>
                    <a:bodyPr/>
                    <a:lstStyle/>
                    <a:p>
                      <a:pPr indent="0" lvl="0" marL="0" rtl="0" algn="ctr">
                        <a:lnSpc>
                          <a:spcPct val="115000"/>
                        </a:lnSpc>
                        <a:spcBef>
                          <a:spcPts val="0"/>
                        </a:spcBef>
                        <a:spcAft>
                          <a:spcPts val="0"/>
                        </a:spcAft>
                        <a:buNone/>
                      </a:pPr>
                      <a:r>
                        <a:rPr lang="en" sz="1200">
                          <a:solidFill>
                            <a:schemeClr val="lt1"/>
                          </a:solidFill>
                          <a:latin typeface="Staatliches"/>
                          <a:ea typeface="Staatliches"/>
                          <a:cs typeface="Staatliches"/>
                          <a:sym typeface="Staatliches"/>
                        </a:rPr>
                        <a:t>I. Exploratory Data analysis</a:t>
                      </a:r>
                      <a:endParaRPr sz="1200">
                        <a:solidFill>
                          <a:schemeClr val="lt1"/>
                        </a:solidFill>
                        <a:latin typeface="Staatliches"/>
                        <a:ea typeface="Staatliches"/>
                        <a:cs typeface="Staatliches"/>
                        <a:sym typeface="Staatliche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ctr">
                        <a:lnSpc>
                          <a:spcPct val="115000"/>
                        </a:lnSpc>
                        <a:spcBef>
                          <a:spcPts val="0"/>
                        </a:spcBef>
                        <a:spcAft>
                          <a:spcPts val="0"/>
                        </a:spcAft>
                        <a:buNone/>
                      </a:pPr>
                      <a:r>
                        <a:rPr lang="en" sz="1200">
                          <a:solidFill>
                            <a:schemeClr val="lt1"/>
                          </a:solidFill>
                          <a:latin typeface="Staatliches"/>
                          <a:ea typeface="Staatliches"/>
                          <a:cs typeface="Staatliches"/>
                          <a:sym typeface="Staatliches"/>
                        </a:rPr>
                        <a:t>II. Topic Modeling</a:t>
                      </a:r>
                      <a:endParaRPr sz="1200">
                        <a:solidFill>
                          <a:schemeClr val="lt1"/>
                        </a:solidFill>
                        <a:latin typeface="Staatliches"/>
                        <a:ea typeface="Staatliches"/>
                        <a:cs typeface="Staatliches"/>
                        <a:sym typeface="Staatliche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chemeClr val="lt1"/>
                          </a:solidFill>
                          <a:latin typeface="Staatliches"/>
                          <a:ea typeface="Staatliches"/>
                          <a:cs typeface="Staatliches"/>
                          <a:sym typeface="Staatliches"/>
                        </a:rPr>
                        <a:t>III. Sentiment Analysis</a:t>
                      </a:r>
                      <a:endParaRPr sz="1200">
                        <a:solidFill>
                          <a:schemeClr val="lt1"/>
                        </a:solidFill>
                        <a:latin typeface="Staatliches"/>
                        <a:ea typeface="Staatliches"/>
                        <a:cs typeface="Staatliches"/>
                        <a:sym typeface="Staatliche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64" name="Shape 664"/>
        <p:cNvGrpSpPr/>
        <p:nvPr/>
      </p:nvGrpSpPr>
      <p:grpSpPr>
        <a:xfrm>
          <a:off x="0" y="0"/>
          <a:ext cx="0" cy="0"/>
          <a:chOff x="0" y="0"/>
          <a:chExt cx="0" cy="0"/>
        </a:xfrm>
      </p:grpSpPr>
      <p:sp>
        <p:nvSpPr>
          <p:cNvPr id="665" name="Google Shape;665;p51"/>
          <p:cNvSpPr txBox="1"/>
          <p:nvPr>
            <p:ph type="ctrTitle"/>
          </p:nvPr>
        </p:nvSpPr>
        <p:spPr>
          <a:xfrm>
            <a:off x="948600" y="366800"/>
            <a:ext cx="5564100" cy="50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        References</a:t>
            </a:r>
            <a:endParaRPr>
              <a:solidFill>
                <a:schemeClr val="lt1"/>
              </a:solidFill>
            </a:endParaRPr>
          </a:p>
        </p:txBody>
      </p:sp>
      <p:sp>
        <p:nvSpPr>
          <p:cNvPr id="666" name="Google Shape;666;p51"/>
          <p:cNvSpPr txBox="1"/>
          <p:nvPr/>
        </p:nvSpPr>
        <p:spPr>
          <a:xfrm>
            <a:off x="295925" y="1127350"/>
            <a:ext cx="8060400" cy="1785600"/>
          </a:xfrm>
          <a:prstGeom prst="rect">
            <a:avLst/>
          </a:prstGeom>
          <a:noFill/>
          <a:ln>
            <a:noFill/>
          </a:ln>
        </p:spPr>
        <p:txBody>
          <a:bodyPr anchorCtr="0" anchor="t" bIns="91425" lIns="91425" spcFirstLastPara="1" rIns="91425" wrap="square" tIns="91425">
            <a:spAutoFit/>
          </a:bodyPr>
          <a:lstStyle/>
          <a:p>
            <a:pPr indent="-304800" lvl="0" marL="457200" rtl="0" algn="l">
              <a:lnSpc>
                <a:spcPct val="127777"/>
              </a:lnSpc>
              <a:spcBef>
                <a:spcPts val="0"/>
              </a:spcBef>
              <a:spcAft>
                <a:spcPts val="0"/>
              </a:spcAft>
              <a:buClr>
                <a:srgbClr val="626B73"/>
              </a:buClr>
              <a:buSzPts val="1200"/>
              <a:buFont typeface="Staatliches"/>
              <a:buChar char="●"/>
            </a:pPr>
            <a:r>
              <a:rPr lang="en" sz="1200">
                <a:solidFill>
                  <a:srgbClr val="626B73"/>
                </a:solidFill>
                <a:highlight>
                  <a:srgbClr val="FFFFFF"/>
                </a:highlight>
                <a:latin typeface="Staatliches"/>
                <a:ea typeface="Staatliches"/>
                <a:cs typeface="Staatliches"/>
                <a:sym typeface="Staatliches"/>
              </a:rPr>
              <a:t>https://colab.research.google.com/github/JohnSnowLabs/spark-nlp-workshop/blob/master/tutorials/Certification_Trainings/Public/1.SparkNLP_Basics.ipynb#scrollTo=U8AXeuY0_9hx</a:t>
            </a:r>
            <a:endParaRPr sz="1200">
              <a:solidFill>
                <a:srgbClr val="626B73"/>
              </a:solidFill>
              <a:highlight>
                <a:srgbClr val="FFFFFF"/>
              </a:highlight>
              <a:latin typeface="Staatliches"/>
              <a:ea typeface="Staatliches"/>
              <a:cs typeface="Staatliches"/>
              <a:sym typeface="Staatliches"/>
            </a:endParaRPr>
          </a:p>
          <a:p>
            <a:pPr indent="-304800" lvl="0" marL="457200" rtl="0" algn="l">
              <a:lnSpc>
                <a:spcPct val="127777"/>
              </a:lnSpc>
              <a:spcBef>
                <a:spcPts val="0"/>
              </a:spcBef>
              <a:spcAft>
                <a:spcPts val="0"/>
              </a:spcAft>
              <a:buClr>
                <a:srgbClr val="626B73"/>
              </a:buClr>
              <a:buSzPts val="1200"/>
              <a:buFont typeface="Staatliches"/>
              <a:buChar char="●"/>
            </a:pPr>
            <a:r>
              <a:rPr lang="en" sz="1200">
                <a:solidFill>
                  <a:srgbClr val="626B73"/>
                </a:solidFill>
                <a:highlight>
                  <a:srgbClr val="FFFFFF"/>
                </a:highlight>
                <a:latin typeface="Staatliches"/>
                <a:ea typeface="Staatliches"/>
                <a:cs typeface="Staatliches"/>
                <a:sym typeface="Staatliches"/>
              </a:rPr>
              <a:t>https://ourcodingclub.github.io/tutorials/topic-modelling-python/</a:t>
            </a:r>
            <a:endParaRPr sz="1200">
              <a:solidFill>
                <a:srgbClr val="626B73"/>
              </a:solidFill>
              <a:highlight>
                <a:srgbClr val="FFFFFF"/>
              </a:highlight>
              <a:latin typeface="Staatliches"/>
              <a:ea typeface="Staatliches"/>
              <a:cs typeface="Staatliches"/>
              <a:sym typeface="Staatliches"/>
            </a:endParaRPr>
          </a:p>
          <a:p>
            <a:pPr indent="-304800" lvl="0" marL="457200" rtl="0" algn="l">
              <a:lnSpc>
                <a:spcPct val="127777"/>
              </a:lnSpc>
              <a:spcBef>
                <a:spcPts val="0"/>
              </a:spcBef>
              <a:spcAft>
                <a:spcPts val="0"/>
              </a:spcAft>
              <a:buClr>
                <a:srgbClr val="626B73"/>
              </a:buClr>
              <a:buSzPts val="1200"/>
              <a:buFont typeface="Staatliches"/>
              <a:buChar char="●"/>
            </a:pPr>
            <a:r>
              <a:rPr lang="en" sz="1200">
                <a:solidFill>
                  <a:srgbClr val="626B73"/>
                </a:solidFill>
                <a:highlight>
                  <a:srgbClr val="FFFFFF"/>
                </a:highlight>
                <a:latin typeface="Staatliches"/>
                <a:ea typeface="Staatliches"/>
                <a:cs typeface="Staatliches"/>
                <a:sym typeface="Staatliches"/>
              </a:rPr>
              <a:t>https://towardsdatascience.com/religion-on-twitter-5f7b84062304</a:t>
            </a:r>
            <a:endParaRPr sz="1200">
              <a:solidFill>
                <a:srgbClr val="626B73"/>
              </a:solidFill>
              <a:highlight>
                <a:srgbClr val="FFFFFF"/>
              </a:highlight>
              <a:latin typeface="Staatliches"/>
              <a:ea typeface="Staatliches"/>
              <a:cs typeface="Staatliches"/>
              <a:sym typeface="Staatliches"/>
            </a:endParaRPr>
          </a:p>
          <a:p>
            <a:pPr indent="-304800" lvl="0" marL="457200" rtl="0" algn="l">
              <a:lnSpc>
                <a:spcPct val="127777"/>
              </a:lnSpc>
              <a:spcBef>
                <a:spcPts val="0"/>
              </a:spcBef>
              <a:spcAft>
                <a:spcPts val="0"/>
              </a:spcAft>
              <a:buClr>
                <a:srgbClr val="626B73"/>
              </a:buClr>
              <a:buSzPts val="1200"/>
              <a:buFont typeface="Staatliches"/>
              <a:buChar char="●"/>
            </a:pPr>
            <a:r>
              <a:rPr lang="en" sz="1200">
                <a:solidFill>
                  <a:srgbClr val="626B73"/>
                </a:solidFill>
                <a:highlight>
                  <a:srgbClr val="FFFFFF"/>
                </a:highlight>
                <a:latin typeface="Staatliches"/>
                <a:ea typeface="Staatliches"/>
                <a:cs typeface="Staatliches"/>
                <a:sym typeface="Staatliches"/>
              </a:rPr>
              <a:t>https://github.com/HurmetNoka/religion_on_twitter</a:t>
            </a:r>
            <a:endParaRPr sz="1200">
              <a:solidFill>
                <a:srgbClr val="626B73"/>
              </a:solidFill>
              <a:highlight>
                <a:srgbClr val="FFFFFF"/>
              </a:highlight>
              <a:latin typeface="Staatliches"/>
              <a:ea typeface="Staatliches"/>
              <a:cs typeface="Staatliches"/>
              <a:sym typeface="Staatliches"/>
            </a:endParaRPr>
          </a:p>
          <a:p>
            <a:pPr indent="-304800" lvl="0" marL="457200" rtl="0" algn="l">
              <a:lnSpc>
                <a:spcPct val="127777"/>
              </a:lnSpc>
              <a:spcBef>
                <a:spcPts val="0"/>
              </a:spcBef>
              <a:spcAft>
                <a:spcPts val="0"/>
              </a:spcAft>
              <a:buClr>
                <a:srgbClr val="626B73"/>
              </a:buClr>
              <a:buSzPts val="1200"/>
              <a:buFont typeface="Staatliches"/>
              <a:buChar char="●"/>
            </a:pPr>
            <a:r>
              <a:rPr lang="en" sz="1200">
                <a:solidFill>
                  <a:srgbClr val="626B73"/>
                </a:solidFill>
                <a:highlight>
                  <a:srgbClr val="FFFFFF"/>
                </a:highlight>
                <a:latin typeface="Staatliches"/>
                <a:ea typeface="Staatliches"/>
                <a:cs typeface="Staatliches"/>
                <a:sym typeface="Staatliches"/>
              </a:rPr>
              <a:t>https://www.youtube.com/watch?v=T05t-SqKArY</a:t>
            </a:r>
            <a:endParaRPr sz="1350">
              <a:highlight>
                <a:srgbClr val="FFFFFE"/>
              </a:highlight>
              <a:latin typeface="Courier New"/>
              <a:ea typeface="Courier New"/>
              <a:cs typeface="Courier New"/>
              <a:sym typeface="Courier New"/>
            </a:endParaRPr>
          </a:p>
          <a:p>
            <a:pPr indent="-304800" lvl="0" marL="457200" rtl="0" algn="l">
              <a:lnSpc>
                <a:spcPct val="115000"/>
              </a:lnSpc>
              <a:spcBef>
                <a:spcPts val="0"/>
              </a:spcBef>
              <a:spcAft>
                <a:spcPts val="0"/>
              </a:spcAft>
              <a:buClr>
                <a:srgbClr val="626B73"/>
              </a:buClr>
              <a:buSzPts val="1200"/>
              <a:buFont typeface="Staatliches"/>
              <a:buChar char="●"/>
            </a:pPr>
            <a:r>
              <a:rPr lang="en" sz="1200">
                <a:solidFill>
                  <a:srgbClr val="626B73"/>
                </a:solidFill>
                <a:highlight>
                  <a:srgbClr val="FFFFFF"/>
                </a:highlight>
                <a:uFill>
                  <a:noFill/>
                </a:uFill>
                <a:latin typeface="Staatliches"/>
                <a:ea typeface="Staatliches"/>
                <a:cs typeface="Staatliches"/>
                <a:sym typeface="Staatliches"/>
                <a:hlinkClick r:id="rId3">
                  <a:extLst>
                    <a:ext uri="{A12FA001-AC4F-418D-AE19-62706E023703}">
                      <ahyp:hlinkClr val="tx"/>
                    </a:ext>
                  </a:extLst>
                </a:hlinkClick>
              </a:rPr>
              <a:t>https://towardsdatascience.com/topic-modeling-and-sentiment-analysis-on-amazon-alexa-reviews-81e5017294b1</a:t>
            </a:r>
            <a:endParaRPr sz="1200">
              <a:solidFill>
                <a:srgbClr val="626B73"/>
              </a:solidFill>
              <a:highlight>
                <a:srgbClr val="FFFFFF"/>
              </a:highlight>
              <a:latin typeface="Staatliches"/>
              <a:ea typeface="Staatliches"/>
              <a:cs typeface="Staatliches"/>
              <a:sym typeface="Staatliche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52" name="Shape 452"/>
        <p:cNvGrpSpPr/>
        <p:nvPr/>
      </p:nvGrpSpPr>
      <p:grpSpPr>
        <a:xfrm>
          <a:off x="0" y="0"/>
          <a:ext cx="0" cy="0"/>
          <a:chOff x="0" y="0"/>
          <a:chExt cx="0" cy="0"/>
        </a:xfrm>
      </p:grpSpPr>
      <p:sp>
        <p:nvSpPr>
          <p:cNvPr id="453" name="Google Shape;453;p34"/>
          <p:cNvSpPr txBox="1"/>
          <p:nvPr>
            <p:ph idx="1" type="subTitle"/>
          </p:nvPr>
        </p:nvSpPr>
        <p:spPr>
          <a:xfrm>
            <a:off x="4736030" y="1531703"/>
            <a:ext cx="3493800" cy="5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4"/>
          <p:cNvSpPr txBox="1"/>
          <p:nvPr>
            <p:ph idx="2" type="subTitle"/>
          </p:nvPr>
        </p:nvSpPr>
        <p:spPr>
          <a:xfrm>
            <a:off x="4736037" y="1215950"/>
            <a:ext cx="3493800" cy="37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4"/>
          <p:cNvSpPr txBox="1"/>
          <p:nvPr>
            <p:ph idx="3" type="subTitle"/>
          </p:nvPr>
        </p:nvSpPr>
        <p:spPr>
          <a:xfrm>
            <a:off x="4736030" y="4056302"/>
            <a:ext cx="3493800" cy="5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4"/>
          <p:cNvSpPr txBox="1"/>
          <p:nvPr>
            <p:ph idx="4" type="subTitle"/>
          </p:nvPr>
        </p:nvSpPr>
        <p:spPr>
          <a:xfrm>
            <a:off x="4736037" y="3740549"/>
            <a:ext cx="3493800" cy="37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4"/>
          <p:cNvSpPr txBox="1"/>
          <p:nvPr>
            <p:ph idx="5" type="subTitle"/>
          </p:nvPr>
        </p:nvSpPr>
        <p:spPr>
          <a:xfrm>
            <a:off x="4736030" y="2793999"/>
            <a:ext cx="3493800" cy="5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4"/>
          <p:cNvSpPr txBox="1"/>
          <p:nvPr>
            <p:ph idx="6" type="subTitle"/>
          </p:nvPr>
        </p:nvSpPr>
        <p:spPr>
          <a:xfrm>
            <a:off x="4736037" y="2478247"/>
            <a:ext cx="3493800" cy="37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4"/>
          <p:cNvSpPr txBox="1"/>
          <p:nvPr>
            <p:ph type="ctrTitle"/>
          </p:nvPr>
        </p:nvSpPr>
        <p:spPr>
          <a:xfrm>
            <a:off x="948600" y="366800"/>
            <a:ext cx="7281300" cy="50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        </a:t>
            </a:r>
            <a:r>
              <a:rPr lang="en">
                <a:solidFill>
                  <a:schemeClr val="lt1"/>
                </a:solidFill>
              </a:rPr>
              <a:t>Places.csv: Country count &amp; Geospatial</a:t>
            </a:r>
            <a:endParaRPr>
              <a:solidFill>
                <a:schemeClr val="lt1"/>
              </a:solidFill>
            </a:endParaRPr>
          </a:p>
        </p:txBody>
      </p:sp>
      <p:pic>
        <p:nvPicPr>
          <p:cNvPr id="460" name="Google Shape;460;p34"/>
          <p:cNvPicPr preferRelativeResize="0"/>
          <p:nvPr/>
        </p:nvPicPr>
        <p:blipFill>
          <a:blip r:embed="rId3">
            <a:alphaModFix/>
          </a:blip>
          <a:stretch>
            <a:fillRect/>
          </a:stretch>
        </p:blipFill>
        <p:spPr>
          <a:xfrm>
            <a:off x="270377" y="1023200"/>
            <a:ext cx="1490425" cy="3784625"/>
          </a:xfrm>
          <a:prstGeom prst="rect">
            <a:avLst/>
          </a:prstGeom>
          <a:noFill/>
          <a:ln>
            <a:noFill/>
          </a:ln>
        </p:spPr>
      </p:pic>
      <p:pic>
        <p:nvPicPr>
          <p:cNvPr id="461" name="Google Shape;461;p34"/>
          <p:cNvPicPr preferRelativeResize="0"/>
          <p:nvPr/>
        </p:nvPicPr>
        <p:blipFill>
          <a:blip r:embed="rId4">
            <a:alphaModFix/>
          </a:blip>
          <a:stretch>
            <a:fillRect/>
          </a:stretch>
        </p:blipFill>
        <p:spPr>
          <a:xfrm>
            <a:off x="2017524" y="1026973"/>
            <a:ext cx="1464343" cy="3777074"/>
          </a:xfrm>
          <a:prstGeom prst="rect">
            <a:avLst/>
          </a:prstGeom>
          <a:noFill/>
          <a:ln>
            <a:noFill/>
          </a:ln>
        </p:spPr>
      </p:pic>
      <p:pic>
        <p:nvPicPr>
          <p:cNvPr id="462" name="Google Shape;462;p34" title="Map.mov">
            <a:hlinkClick r:id="rId5"/>
          </p:cNvPr>
          <p:cNvPicPr preferRelativeResize="0"/>
          <p:nvPr/>
        </p:nvPicPr>
        <p:blipFill>
          <a:blip r:embed="rId6">
            <a:alphaModFix/>
          </a:blip>
          <a:stretch>
            <a:fillRect/>
          </a:stretch>
        </p:blipFill>
        <p:spPr>
          <a:xfrm>
            <a:off x="4094625" y="1201013"/>
            <a:ext cx="4572000" cy="3429000"/>
          </a:xfrm>
          <a:prstGeom prst="rect">
            <a:avLst/>
          </a:prstGeom>
          <a:noFill/>
          <a:ln>
            <a:noFill/>
          </a:ln>
        </p:spPr>
      </p:pic>
      <p:graphicFrame>
        <p:nvGraphicFramePr>
          <p:cNvPr id="463" name="Google Shape;463;p34"/>
          <p:cNvGraphicFramePr/>
          <p:nvPr/>
        </p:nvGraphicFramePr>
        <p:xfrm>
          <a:off x="0" y="0"/>
          <a:ext cx="3000000" cy="3000000"/>
        </p:xfrm>
        <a:graphic>
          <a:graphicData uri="http://schemas.openxmlformats.org/drawingml/2006/table">
            <a:tbl>
              <a:tblPr>
                <a:noFill/>
                <a:tableStyleId>{BC631664-7E0D-4181-8825-FA2E30B39204}</a:tableStyleId>
              </a:tblPr>
              <a:tblGrid>
                <a:gridCol w="3048000"/>
                <a:gridCol w="3048000"/>
                <a:gridCol w="3048000"/>
              </a:tblGrid>
              <a:tr h="366800">
                <a:tc>
                  <a:txBody>
                    <a:bodyPr/>
                    <a:lstStyle/>
                    <a:p>
                      <a:pPr indent="0" lvl="0" marL="0" rtl="0" algn="ctr">
                        <a:lnSpc>
                          <a:spcPct val="115000"/>
                        </a:lnSpc>
                        <a:spcBef>
                          <a:spcPts val="0"/>
                        </a:spcBef>
                        <a:spcAft>
                          <a:spcPts val="0"/>
                        </a:spcAft>
                        <a:buNone/>
                      </a:pPr>
                      <a:r>
                        <a:rPr lang="en" sz="1200">
                          <a:solidFill>
                            <a:schemeClr val="lt1"/>
                          </a:solidFill>
                          <a:latin typeface="Staatliches"/>
                          <a:ea typeface="Staatliches"/>
                          <a:cs typeface="Staatliches"/>
                          <a:sym typeface="Staatliches"/>
                        </a:rPr>
                        <a:t>I. Exploratory Data analysis</a:t>
                      </a:r>
                      <a:endParaRPr sz="1200">
                        <a:solidFill>
                          <a:schemeClr val="lt1"/>
                        </a:solidFill>
                        <a:latin typeface="Staatliches"/>
                        <a:ea typeface="Staatliches"/>
                        <a:cs typeface="Staatliches"/>
                        <a:sym typeface="Staatliche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ctr">
                        <a:lnSpc>
                          <a:spcPct val="115000"/>
                        </a:lnSpc>
                        <a:spcBef>
                          <a:spcPts val="0"/>
                        </a:spcBef>
                        <a:spcAft>
                          <a:spcPts val="0"/>
                        </a:spcAft>
                        <a:buNone/>
                      </a:pPr>
                      <a:r>
                        <a:rPr lang="en" sz="1200">
                          <a:solidFill>
                            <a:schemeClr val="lt1"/>
                          </a:solidFill>
                          <a:latin typeface="Staatliches"/>
                          <a:ea typeface="Staatliches"/>
                          <a:cs typeface="Staatliches"/>
                          <a:sym typeface="Staatliches"/>
                        </a:rPr>
                        <a:t>II. Topic Modeling</a:t>
                      </a:r>
                      <a:endParaRPr sz="1200">
                        <a:solidFill>
                          <a:schemeClr val="lt1"/>
                        </a:solidFill>
                        <a:latin typeface="Staatliches"/>
                        <a:ea typeface="Staatliches"/>
                        <a:cs typeface="Staatliches"/>
                        <a:sym typeface="Staatliche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chemeClr val="lt1"/>
                          </a:solidFill>
                          <a:latin typeface="Staatliches"/>
                          <a:ea typeface="Staatliches"/>
                          <a:cs typeface="Staatliches"/>
                          <a:sym typeface="Staatliches"/>
                        </a:rPr>
                        <a:t>III. Sentiment Analysis</a:t>
                      </a:r>
                      <a:endParaRPr sz="1200">
                        <a:solidFill>
                          <a:schemeClr val="lt1"/>
                        </a:solidFill>
                        <a:latin typeface="Staatliches"/>
                        <a:ea typeface="Staatliches"/>
                        <a:cs typeface="Staatliches"/>
                        <a:sym typeface="Staatliche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1000"/>
                                        <p:tgtEl>
                                          <p:spTgt spid="4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67" name="Shape 467"/>
        <p:cNvGrpSpPr/>
        <p:nvPr/>
      </p:nvGrpSpPr>
      <p:grpSpPr>
        <a:xfrm>
          <a:off x="0" y="0"/>
          <a:ext cx="0" cy="0"/>
          <a:chOff x="0" y="0"/>
          <a:chExt cx="0" cy="0"/>
        </a:xfrm>
      </p:grpSpPr>
      <p:pic>
        <p:nvPicPr>
          <p:cNvPr id="468" name="Google Shape;468;p35"/>
          <p:cNvPicPr preferRelativeResize="0"/>
          <p:nvPr/>
        </p:nvPicPr>
        <p:blipFill>
          <a:blip r:embed="rId3">
            <a:alphaModFix/>
          </a:blip>
          <a:stretch>
            <a:fillRect/>
          </a:stretch>
        </p:blipFill>
        <p:spPr>
          <a:xfrm>
            <a:off x="1512500" y="1457001"/>
            <a:ext cx="5909400" cy="2836499"/>
          </a:xfrm>
          <a:prstGeom prst="rect">
            <a:avLst/>
          </a:prstGeom>
          <a:noFill/>
          <a:ln>
            <a:noFill/>
          </a:ln>
        </p:spPr>
      </p:pic>
      <p:sp>
        <p:nvSpPr>
          <p:cNvPr id="469" name="Google Shape;469;p35"/>
          <p:cNvSpPr txBox="1"/>
          <p:nvPr>
            <p:ph type="ctrTitle"/>
          </p:nvPr>
        </p:nvSpPr>
        <p:spPr>
          <a:xfrm>
            <a:off x="948600" y="366800"/>
            <a:ext cx="7281300" cy="50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        Users.csv: selecting useful columns</a:t>
            </a:r>
            <a:endParaRPr>
              <a:solidFill>
                <a:schemeClr val="lt1"/>
              </a:solidFill>
            </a:endParaRPr>
          </a:p>
        </p:txBody>
      </p:sp>
      <p:graphicFrame>
        <p:nvGraphicFramePr>
          <p:cNvPr id="470" name="Google Shape;470;p35"/>
          <p:cNvGraphicFramePr/>
          <p:nvPr/>
        </p:nvGraphicFramePr>
        <p:xfrm>
          <a:off x="0" y="0"/>
          <a:ext cx="3000000" cy="3000000"/>
        </p:xfrm>
        <a:graphic>
          <a:graphicData uri="http://schemas.openxmlformats.org/drawingml/2006/table">
            <a:tbl>
              <a:tblPr>
                <a:noFill/>
                <a:tableStyleId>{BC631664-7E0D-4181-8825-FA2E30B39204}</a:tableStyleId>
              </a:tblPr>
              <a:tblGrid>
                <a:gridCol w="3048000"/>
                <a:gridCol w="3048000"/>
                <a:gridCol w="3048000"/>
              </a:tblGrid>
              <a:tr h="366800">
                <a:tc>
                  <a:txBody>
                    <a:bodyPr/>
                    <a:lstStyle/>
                    <a:p>
                      <a:pPr indent="0" lvl="0" marL="0" rtl="0" algn="ctr">
                        <a:lnSpc>
                          <a:spcPct val="115000"/>
                        </a:lnSpc>
                        <a:spcBef>
                          <a:spcPts val="0"/>
                        </a:spcBef>
                        <a:spcAft>
                          <a:spcPts val="0"/>
                        </a:spcAft>
                        <a:buNone/>
                      </a:pPr>
                      <a:r>
                        <a:rPr lang="en" sz="1200">
                          <a:solidFill>
                            <a:schemeClr val="lt1"/>
                          </a:solidFill>
                          <a:latin typeface="Staatliches"/>
                          <a:ea typeface="Staatliches"/>
                          <a:cs typeface="Staatliches"/>
                          <a:sym typeface="Staatliches"/>
                        </a:rPr>
                        <a:t>I. Exploratory Data analysis</a:t>
                      </a:r>
                      <a:endParaRPr sz="1200">
                        <a:solidFill>
                          <a:schemeClr val="lt1"/>
                        </a:solidFill>
                        <a:latin typeface="Staatliches"/>
                        <a:ea typeface="Staatliches"/>
                        <a:cs typeface="Staatliches"/>
                        <a:sym typeface="Staatliche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ctr">
                        <a:lnSpc>
                          <a:spcPct val="115000"/>
                        </a:lnSpc>
                        <a:spcBef>
                          <a:spcPts val="0"/>
                        </a:spcBef>
                        <a:spcAft>
                          <a:spcPts val="0"/>
                        </a:spcAft>
                        <a:buNone/>
                      </a:pPr>
                      <a:r>
                        <a:rPr lang="en" sz="1200">
                          <a:solidFill>
                            <a:schemeClr val="lt1"/>
                          </a:solidFill>
                          <a:latin typeface="Staatliches"/>
                          <a:ea typeface="Staatliches"/>
                          <a:cs typeface="Staatliches"/>
                          <a:sym typeface="Staatliches"/>
                        </a:rPr>
                        <a:t>II. Topic Modeling</a:t>
                      </a:r>
                      <a:endParaRPr sz="1200">
                        <a:solidFill>
                          <a:schemeClr val="lt1"/>
                        </a:solidFill>
                        <a:latin typeface="Staatliches"/>
                        <a:ea typeface="Staatliches"/>
                        <a:cs typeface="Staatliches"/>
                        <a:sym typeface="Staatliche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chemeClr val="lt1"/>
                          </a:solidFill>
                          <a:latin typeface="Staatliches"/>
                          <a:ea typeface="Staatliches"/>
                          <a:cs typeface="Staatliches"/>
                          <a:sym typeface="Staatliches"/>
                        </a:rPr>
                        <a:t>III. Sentiment Analysis</a:t>
                      </a:r>
                      <a:endParaRPr sz="1200">
                        <a:solidFill>
                          <a:schemeClr val="lt1"/>
                        </a:solidFill>
                        <a:latin typeface="Staatliches"/>
                        <a:ea typeface="Staatliches"/>
                        <a:cs typeface="Staatliches"/>
                        <a:sym typeface="Staatliche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74" name="Shape 474"/>
        <p:cNvGrpSpPr/>
        <p:nvPr/>
      </p:nvGrpSpPr>
      <p:grpSpPr>
        <a:xfrm>
          <a:off x="0" y="0"/>
          <a:ext cx="0" cy="0"/>
          <a:chOff x="0" y="0"/>
          <a:chExt cx="0" cy="0"/>
        </a:xfrm>
      </p:grpSpPr>
      <p:sp>
        <p:nvSpPr>
          <p:cNvPr id="475" name="Google Shape;475;p36"/>
          <p:cNvSpPr txBox="1"/>
          <p:nvPr>
            <p:ph type="ctrTitle"/>
          </p:nvPr>
        </p:nvSpPr>
        <p:spPr>
          <a:xfrm>
            <a:off x="948600" y="366800"/>
            <a:ext cx="7749300" cy="50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        Data.csv: selecting useful col &amp; language count</a:t>
            </a:r>
            <a:r>
              <a:rPr lang="en"/>
              <a:t> </a:t>
            </a:r>
            <a:endParaRPr>
              <a:solidFill>
                <a:schemeClr val="lt1"/>
              </a:solidFill>
            </a:endParaRPr>
          </a:p>
        </p:txBody>
      </p:sp>
      <p:sp>
        <p:nvSpPr>
          <p:cNvPr id="476" name="Google Shape;476;p36"/>
          <p:cNvSpPr txBox="1"/>
          <p:nvPr>
            <p:ph idx="4294967295" type="subTitle"/>
          </p:nvPr>
        </p:nvSpPr>
        <p:spPr>
          <a:xfrm>
            <a:off x="925675" y="1534750"/>
            <a:ext cx="2773200" cy="7599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1200">
                <a:solidFill>
                  <a:schemeClr val="accent5"/>
                </a:solidFill>
                <a:latin typeface="Staatliches"/>
                <a:ea typeface="Staatliches"/>
                <a:cs typeface="Staatliches"/>
                <a:sym typeface="Staatliches"/>
              </a:rPr>
              <a:t>Data after cleaning</a:t>
            </a:r>
            <a:endParaRPr sz="1200">
              <a:solidFill>
                <a:schemeClr val="accent5"/>
              </a:solidFill>
              <a:latin typeface="Staatliches"/>
              <a:ea typeface="Staatliches"/>
              <a:cs typeface="Staatliches"/>
              <a:sym typeface="Staatliches"/>
            </a:endParaRPr>
          </a:p>
        </p:txBody>
      </p:sp>
      <p:pic>
        <p:nvPicPr>
          <p:cNvPr id="477" name="Google Shape;477;p36"/>
          <p:cNvPicPr preferRelativeResize="0"/>
          <p:nvPr/>
        </p:nvPicPr>
        <p:blipFill rotWithShape="1">
          <a:blip r:embed="rId3">
            <a:alphaModFix/>
          </a:blip>
          <a:srcRect b="0" l="0" r="0" t="6296"/>
          <a:stretch/>
        </p:blipFill>
        <p:spPr>
          <a:xfrm>
            <a:off x="497900" y="1990775"/>
            <a:ext cx="3200976" cy="2164400"/>
          </a:xfrm>
          <a:prstGeom prst="rect">
            <a:avLst/>
          </a:prstGeom>
          <a:noFill/>
          <a:ln>
            <a:noFill/>
          </a:ln>
        </p:spPr>
      </p:pic>
      <p:pic>
        <p:nvPicPr>
          <p:cNvPr id="478" name="Google Shape;478;p36"/>
          <p:cNvPicPr preferRelativeResize="0"/>
          <p:nvPr/>
        </p:nvPicPr>
        <p:blipFill>
          <a:blip r:embed="rId4">
            <a:alphaModFix/>
          </a:blip>
          <a:stretch>
            <a:fillRect/>
          </a:stretch>
        </p:blipFill>
        <p:spPr>
          <a:xfrm>
            <a:off x="6385100" y="2632425"/>
            <a:ext cx="1757075" cy="1225850"/>
          </a:xfrm>
          <a:prstGeom prst="rect">
            <a:avLst/>
          </a:prstGeom>
          <a:noFill/>
          <a:ln>
            <a:noFill/>
          </a:ln>
        </p:spPr>
      </p:pic>
      <p:pic>
        <p:nvPicPr>
          <p:cNvPr id="479" name="Google Shape;479;p36"/>
          <p:cNvPicPr preferRelativeResize="0"/>
          <p:nvPr/>
        </p:nvPicPr>
        <p:blipFill>
          <a:blip r:embed="rId5">
            <a:alphaModFix/>
          </a:blip>
          <a:stretch>
            <a:fillRect/>
          </a:stretch>
        </p:blipFill>
        <p:spPr>
          <a:xfrm>
            <a:off x="4652426" y="2114926"/>
            <a:ext cx="1688375" cy="1949675"/>
          </a:xfrm>
          <a:prstGeom prst="rect">
            <a:avLst/>
          </a:prstGeom>
          <a:noFill/>
          <a:ln>
            <a:noFill/>
          </a:ln>
        </p:spPr>
      </p:pic>
      <p:sp>
        <p:nvSpPr>
          <p:cNvPr id="480" name="Google Shape;480;p36"/>
          <p:cNvSpPr txBox="1"/>
          <p:nvPr>
            <p:ph idx="4294967295" type="subTitle"/>
          </p:nvPr>
        </p:nvSpPr>
        <p:spPr>
          <a:xfrm>
            <a:off x="5081425" y="1534750"/>
            <a:ext cx="2773200" cy="7599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1200">
                <a:solidFill>
                  <a:schemeClr val="accent5"/>
                </a:solidFill>
                <a:latin typeface="Staatliches"/>
                <a:ea typeface="Staatliches"/>
                <a:cs typeface="Staatliches"/>
                <a:sym typeface="Staatliches"/>
              </a:rPr>
              <a:t>COUNT Tweet’s language &amp; Sort by frequency</a:t>
            </a:r>
            <a:endParaRPr sz="1200">
              <a:solidFill>
                <a:schemeClr val="accent5"/>
              </a:solidFill>
              <a:latin typeface="Staatliches"/>
              <a:ea typeface="Staatliches"/>
              <a:cs typeface="Staatliches"/>
              <a:sym typeface="Staatliches"/>
            </a:endParaRPr>
          </a:p>
        </p:txBody>
      </p:sp>
      <p:graphicFrame>
        <p:nvGraphicFramePr>
          <p:cNvPr id="481" name="Google Shape;481;p36"/>
          <p:cNvGraphicFramePr/>
          <p:nvPr/>
        </p:nvGraphicFramePr>
        <p:xfrm>
          <a:off x="0" y="0"/>
          <a:ext cx="3000000" cy="3000000"/>
        </p:xfrm>
        <a:graphic>
          <a:graphicData uri="http://schemas.openxmlformats.org/drawingml/2006/table">
            <a:tbl>
              <a:tblPr>
                <a:noFill/>
                <a:tableStyleId>{BC631664-7E0D-4181-8825-FA2E30B39204}</a:tableStyleId>
              </a:tblPr>
              <a:tblGrid>
                <a:gridCol w="3048000"/>
                <a:gridCol w="3048000"/>
                <a:gridCol w="3048000"/>
              </a:tblGrid>
              <a:tr h="366800">
                <a:tc>
                  <a:txBody>
                    <a:bodyPr/>
                    <a:lstStyle/>
                    <a:p>
                      <a:pPr indent="0" lvl="0" marL="0" rtl="0" algn="ctr">
                        <a:lnSpc>
                          <a:spcPct val="115000"/>
                        </a:lnSpc>
                        <a:spcBef>
                          <a:spcPts val="0"/>
                        </a:spcBef>
                        <a:spcAft>
                          <a:spcPts val="0"/>
                        </a:spcAft>
                        <a:buNone/>
                      </a:pPr>
                      <a:r>
                        <a:rPr lang="en" sz="1200">
                          <a:solidFill>
                            <a:schemeClr val="lt1"/>
                          </a:solidFill>
                          <a:latin typeface="Staatliches"/>
                          <a:ea typeface="Staatliches"/>
                          <a:cs typeface="Staatliches"/>
                          <a:sym typeface="Staatliches"/>
                        </a:rPr>
                        <a:t>I. Exploratory Data analysis</a:t>
                      </a:r>
                      <a:endParaRPr sz="1200">
                        <a:solidFill>
                          <a:schemeClr val="lt1"/>
                        </a:solidFill>
                        <a:latin typeface="Staatliches"/>
                        <a:ea typeface="Staatliches"/>
                        <a:cs typeface="Staatliches"/>
                        <a:sym typeface="Staatliche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ctr">
                        <a:lnSpc>
                          <a:spcPct val="115000"/>
                        </a:lnSpc>
                        <a:spcBef>
                          <a:spcPts val="0"/>
                        </a:spcBef>
                        <a:spcAft>
                          <a:spcPts val="0"/>
                        </a:spcAft>
                        <a:buNone/>
                      </a:pPr>
                      <a:r>
                        <a:rPr lang="en" sz="1200">
                          <a:solidFill>
                            <a:schemeClr val="lt1"/>
                          </a:solidFill>
                          <a:latin typeface="Staatliches"/>
                          <a:ea typeface="Staatliches"/>
                          <a:cs typeface="Staatliches"/>
                          <a:sym typeface="Staatliches"/>
                        </a:rPr>
                        <a:t>II. Topic Modeling</a:t>
                      </a:r>
                      <a:endParaRPr sz="1200">
                        <a:solidFill>
                          <a:schemeClr val="lt1"/>
                        </a:solidFill>
                        <a:latin typeface="Staatliches"/>
                        <a:ea typeface="Staatliches"/>
                        <a:cs typeface="Staatliches"/>
                        <a:sym typeface="Staatliche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chemeClr val="lt1"/>
                          </a:solidFill>
                          <a:latin typeface="Staatliches"/>
                          <a:ea typeface="Staatliches"/>
                          <a:cs typeface="Staatliches"/>
                          <a:sym typeface="Staatliches"/>
                        </a:rPr>
                        <a:t>III. Sentiment Analysis</a:t>
                      </a:r>
                      <a:endParaRPr sz="1200">
                        <a:solidFill>
                          <a:schemeClr val="lt1"/>
                        </a:solidFill>
                        <a:latin typeface="Staatliches"/>
                        <a:ea typeface="Staatliches"/>
                        <a:cs typeface="Staatliches"/>
                        <a:sym typeface="Staatliche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85" name="Shape 485"/>
        <p:cNvGrpSpPr/>
        <p:nvPr/>
      </p:nvGrpSpPr>
      <p:grpSpPr>
        <a:xfrm>
          <a:off x="0" y="0"/>
          <a:ext cx="0" cy="0"/>
          <a:chOff x="0" y="0"/>
          <a:chExt cx="0" cy="0"/>
        </a:xfrm>
      </p:grpSpPr>
      <p:sp>
        <p:nvSpPr>
          <p:cNvPr id="486" name="Google Shape;486;p37"/>
          <p:cNvSpPr txBox="1"/>
          <p:nvPr>
            <p:ph idx="4294967295" type="subTitle"/>
          </p:nvPr>
        </p:nvSpPr>
        <p:spPr>
          <a:xfrm>
            <a:off x="520900" y="1417825"/>
            <a:ext cx="2282400" cy="578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accent5"/>
                </a:solidFill>
                <a:latin typeface="Staatliches"/>
                <a:ea typeface="Staatliches"/>
                <a:cs typeface="Staatliches"/>
                <a:sym typeface="Staatliches"/>
              </a:rPr>
              <a:t>MERGE</a:t>
            </a:r>
            <a:endParaRPr sz="1200">
              <a:solidFill>
                <a:schemeClr val="accent5"/>
              </a:solidFill>
              <a:latin typeface="Staatliches"/>
              <a:ea typeface="Staatliches"/>
              <a:cs typeface="Staatliches"/>
              <a:sym typeface="Staatliches"/>
            </a:endParaRPr>
          </a:p>
          <a:p>
            <a:pPr indent="-304800" lvl="0" marL="457200" rtl="0" algn="l">
              <a:lnSpc>
                <a:spcPct val="150000"/>
              </a:lnSpc>
              <a:spcBef>
                <a:spcPts val="0"/>
              </a:spcBef>
              <a:spcAft>
                <a:spcPts val="0"/>
              </a:spcAft>
              <a:buClr>
                <a:srgbClr val="434343"/>
              </a:buClr>
              <a:buSzPts val="1200"/>
              <a:buFont typeface="Staatliches"/>
              <a:buChar char="●"/>
            </a:pPr>
            <a:r>
              <a:rPr lang="en" sz="1200">
                <a:solidFill>
                  <a:srgbClr val="434343"/>
                </a:solidFill>
                <a:latin typeface="Staatliches"/>
                <a:ea typeface="Staatliches"/>
                <a:cs typeface="Staatliches"/>
                <a:sym typeface="Staatliches"/>
              </a:rPr>
              <a:t>Data.csv left join with Users.csv, on “author_id”</a:t>
            </a:r>
            <a:endParaRPr sz="1200">
              <a:solidFill>
                <a:srgbClr val="434343"/>
              </a:solidFill>
              <a:latin typeface="Staatliches"/>
              <a:ea typeface="Staatliches"/>
              <a:cs typeface="Staatliches"/>
              <a:sym typeface="Staatliches"/>
            </a:endParaRPr>
          </a:p>
        </p:txBody>
      </p:sp>
      <p:sp>
        <p:nvSpPr>
          <p:cNvPr id="487" name="Google Shape;487;p37"/>
          <p:cNvSpPr txBox="1"/>
          <p:nvPr>
            <p:ph idx="3" type="subTitle"/>
          </p:nvPr>
        </p:nvSpPr>
        <p:spPr>
          <a:xfrm>
            <a:off x="3506663" y="1417825"/>
            <a:ext cx="2385000" cy="35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5"/>
                </a:solidFill>
                <a:latin typeface="Staatliches"/>
                <a:ea typeface="Staatliches"/>
                <a:cs typeface="Staatliches"/>
                <a:sym typeface="Staatliches"/>
              </a:rPr>
              <a:t>Unique values</a:t>
            </a:r>
            <a:endParaRPr sz="1200">
              <a:solidFill>
                <a:schemeClr val="accent5"/>
              </a:solidFill>
              <a:latin typeface="Staatliches"/>
              <a:ea typeface="Staatliches"/>
              <a:cs typeface="Staatliches"/>
              <a:sym typeface="Staatliches"/>
            </a:endParaRPr>
          </a:p>
        </p:txBody>
      </p:sp>
      <p:sp>
        <p:nvSpPr>
          <p:cNvPr id="488" name="Google Shape;488;p37"/>
          <p:cNvSpPr txBox="1"/>
          <p:nvPr>
            <p:ph idx="5" type="subTitle"/>
          </p:nvPr>
        </p:nvSpPr>
        <p:spPr>
          <a:xfrm>
            <a:off x="3560125" y="3401596"/>
            <a:ext cx="2385000" cy="30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5"/>
                </a:solidFill>
                <a:latin typeface="Staatliches"/>
                <a:ea typeface="Staatliches"/>
                <a:cs typeface="Staatliches"/>
                <a:sym typeface="Staatliches"/>
              </a:rPr>
              <a:t>Most frequent values</a:t>
            </a:r>
            <a:endParaRPr sz="1200">
              <a:solidFill>
                <a:schemeClr val="accent5"/>
              </a:solidFill>
              <a:latin typeface="Staatliches"/>
              <a:ea typeface="Staatliches"/>
              <a:cs typeface="Staatliches"/>
              <a:sym typeface="Staatliches"/>
            </a:endParaRPr>
          </a:p>
        </p:txBody>
      </p:sp>
      <p:sp>
        <p:nvSpPr>
          <p:cNvPr id="489" name="Google Shape;489;p37"/>
          <p:cNvSpPr txBox="1"/>
          <p:nvPr>
            <p:ph type="ctrTitle"/>
          </p:nvPr>
        </p:nvSpPr>
        <p:spPr>
          <a:xfrm>
            <a:off x="948600" y="360643"/>
            <a:ext cx="7264500" cy="50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        Merge users.csv &amp; data.csv + EDA</a:t>
            </a:r>
            <a:endParaRPr>
              <a:solidFill>
                <a:schemeClr val="lt1"/>
              </a:solidFill>
            </a:endParaRPr>
          </a:p>
        </p:txBody>
      </p:sp>
      <p:pic>
        <p:nvPicPr>
          <p:cNvPr id="490" name="Google Shape;490;p37"/>
          <p:cNvPicPr preferRelativeResize="0"/>
          <p:nvPr/>
        </p:nvPicPr>
        <p:blipFill>
          <a:blip r:embed="rId3">
            <a:alphaModFix/>
          </a:blip>
          <a:stretch>
            <a:fillRect/>
          </a:stretch>
        </p:blipFill>
        <p:spPr>
          <a:xfrm>
            <a:off x="3474175" y="1812905"/>
            <a:ext cx="5638649" cy="809375"/>
          </a:xfrm>
          <a:prstGeom prst="rect">
            <a:avLst/>
          </a:prstGeom>
          <a:noFill/>
          <a:ln>
            <a:noFill/>
          </a:ln>
        </p:spPr>
      </p:pic>
      <p:pic>
        <p:nvPicPr>
          <p:cNvPr id="491" name="Google Shape;491;p37"/>
          <p:cNvPicPr preferRelativeResize="0"/>
          <p:nvPr/>
        </p:nvPicPr>
        <p:blipFill>
          <a:blip r:embed="rId4">
            <a:alphaModFix/>
          </a:blip>
          <a:stretch>
            <a:fillRect/>
          </a:stretch>
        </p:blipFill>
        <p:spPr>
          <a:xfrm>
            <a:off x="3454726" y="3826002"/>
            <a:ext cx="5689274" cy="909450"/>
          </a:xfrm>
          <a:prstGeom prst="rect">
            <a:avLst/>
          </a:prstGeom>
          <a:noFill/>
          <a:ln>
            <a:noFill/>
          </a:ln>
        </p:spPr>
      </p:pic>
      <p:sp>
        <p:nvSpPr>
          <p:cNvPr id="492" name="Google Shape;492;p37"/>
          <p:cNvSpPr txBox="1"/>
          <p:nvPr>
            <p:ph idx="1" type="subTitle"/>
          </p:nvPr>
        </p:nvSpPr>
        <p:spPr>
          <a:xfrm>
            <a:off x="520900" y="3401600"/>
            <a:ext cx="2518200" cy="578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accent5"/>
                </a:solidFill>
                <a:latin typeface="Staatliches"/>
                <a:ea typeface="Staatliches"/>
                <a:cs typeface="Staatliches"/>
                <a:sym typeface="Staatliches"/>
              </a:rPr>
              <a:t>Missing values </a:t>
            </a:r>
            <a:endParaRPr sz="1200">
              <a:solidFill>
                <a:schemeClr val="accent5"/>
              </a:solidFill>
              <a:latin typeface="Staatliches"/>
              <a:ea typeface="Staatliches"/>
              <a:cs typeface="Staatliches"/>
              <a:sym typeface="Staatliches"/>
            </a:endParaRPr>
          </a:p>
          <a:p>
            <a:pPr indent="-304800" lvl="0" marL="457200" rtl="0" algn="l">
              <a:lnSpc>
                <a:spcPct val="150000"/>
              </a:lnSpc>
              <a:spcBef>
                <a:spcPts val="0"/>
              </a:spcBef>
              <a:spcAft>
                <a:spcPts val="0"/>
              </a:spcAft>
              <a:buClr>
                <a:srgbClr val="434343"/>
              </a:buClr>
              <a:buSzPts val="1200"/>
              <a:buFont typeface="Staatliches"/>
              <a:buChar char="●"/>
            </a:pPr>
            <a:r>
              <a:rPr lang="en" sz="1200">
                <a:solidFill>
                  <a:srgbClr val="434343"/>
                </a:solidFill>
                <a:latin typeface="Staatliches"/>
                <a:ea typeface="Staatliches"/>
                <a:cs typeface="Staatliches"/>
                <a:sym typeface="Staatliches"/>
              </a:rPr>
              <a:t>Only the “self_input_location”, count for 27.55% </a:t>
            </a:r>
            <a:endParaRPr sz="1200">
              <a:solidFill>
                <a:srgbClr val="434343"/>
              </a:solidFill>
              <a:latin typeface="Staatliches"/>
              <a:ea typeface="Staatliches"/>
              <a:cs typeface="Staatliches"/>
              <a:sym typeface="Staatliches"/>
            </a:endParaRPr>
          </a:p>
        </p:txBody>
      </p:sp>
      <p:graphicFrame>
        <p:nvGraphicFramePr>
          <p:cNvPr id="493" name="Google Shape;493;p37"/>
          <p:cNvGraphicFramePr/>
          <p:nvPr/>
        </p:nvGraphicFramePr>
        <p:xfrm>
          <a:off x="0" y="0"/>
          <a:ext cx="3000000" cy="3000000"/>
        </p:xfrm>
        <a:graphic>
          <a:graphicData uri="http://schemas.openxmlformats.org/drawingml/2006/table">
            <a:tbl>
              <a:tblPr>
                <a:noFill/>
                <a:tableStyleId>{BC631664-7E0D-4181-8825-FA2E30B39204}</a:tableStyleId>
              </a:tblPr>
              <a:tblGrid>
                <a:gridCol w="3048000"/>
                <a:gridCol w="3048000"/>
                <a:gridCol w="3048000"/>
              </a:tblGrid>
              <a:tr h="366800">
                <a:tc>
                  <a:txBody>
                    <a:bodyPr/>
                    <a:lstStyle/>
                    <a:p>
                      <a:pPr indent="0" lvl="0" marL="0" rtl="0" algn="ctr">
                        <a:lnSpc>
                          <a:spcPct val="115000"/>
                        </a:lnSpc>
                        <a:spcBef>
                          <a:spcPts val="0"/>
                        </a:spcBef>
                        <a:spcAft>
                          <a:spcPts val="0"/>
                        </a:spcAft>
                        <a:buNone/>
                      </a:pPr>
                      <a:r>
                        <a:rPr lang="en" sz="1200">
                          <a:solidFill>
                            <a:schemeClr val="lt1"/>
                          </a:solidFill>
                          <a:latin typeface="Staatliches"/>
                          <a:ea typeface="Staatliches"/>
                          <a:cs typeface="Staatliches"/>
                          <a:sym typeface="Staatliches"/>
                        </a:rPr>
                        <a:t>I. Exploratory Data analysis</a:t>
                      </a:r>
                      <a:endParaRPr sz="1200">
                        <a:solidFill>
                          <a:schemeClr val="lt1"/>
                        </a:solidFill>
                        <a:latin typeface="Staatliches"/>
                        <a:ea typeface="Staatliches"/>
                        <a:cs typeface="Staatliches"/>
                        <a:sym typeface="Staatliche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ctr">
                        <a:lnSpc>
                          <a:spcPct val="115000"/>
                        </a:lnSpc>
                        <a:spcBef>
                          <a:spcPts val="0"/>
                        </a:spcBef>
                        <a:spcAft>
                          <a:spcPts val="0"/>
                        </a:spcAft>
                        <a:buNone/>
                      </a:pPr>
                      <a:r>
                        <a:rPr lang="en" sz="1200">
                          <a:solidFill>
                            <a:schemeClr val="lt1"/>
                          </a:solidFill>
                          <a:latin typeface="Staatliches"/>
                          <a:ea typeface="Staatliches"/>
                          <a:cs typeface="Staatliches"/>
                          <a:sym typeface="Staatliches"/>
                        </a:rPr>
                        <a:t>II. Topic Modeling</a:t>
                      </a:r>
                      <a:endParaRPr sz="1200">
                        <a:solidFill>
                          <a:schemeClr val="lt1"/>
                        </a:solidFill>
                        <a:latin typeface="Staatliches"/>
                        <a:ea typeface="Staatliches"/>
                        <a:cs typeface="Staatliches"/>
                        <a:sym typeface="Staatliche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chemeClr val="lt1"/>
                          </a:solidFill>
                          <a:latin typeface="Staatliches"/>
                          <a:ea typeface="Staatliches"/>
                          <a:cs typeface="Staatliches"/>
                          <a:sym typeface="Staatliches"/>
                        </a:rPr>
                        <a:t>III. Sentiment Analysis</a:t>
                      </a:r>
                      <a:endParaRPr sz="1200">
                        <a:solidFill>
                          <a:schemeClr val="lt1"/>
                        </a:solidFill>
                        <a:latin typeface="Staatliches"/>
                        <a:ea typeface="Staatliches"/>
                        <a:cs typeface="Staatliches"/>
                        <a:sym typeface="Staatliche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97" name="Shape 497"/>
        <p:cNvGrpSpPr/>
        <p:nvPr/>
      </p:nvGrpSpPr>
      <p:grpSpPr>
        <a:xfrm>
          <a:off x="0" y="0"/>
          <a:ext cx="0" cy="0"/>
          <a:chOff x="0" y="0"/>
          <a:chExt cx="0" cy="0"/>
        </a:xfrm>
      </p:grpSpPr>
      <p:sp>
        <p:nvSpPr>
          <p:cNvPr id="498" name="Google Shape;498;p38"/>
          <p:cNvSpPr txBox="1"/>
          <p:nvPr>
            <p:ph type="ctrTitle"/>
          </p:nvPr>
        </p:nvSpPr>
        <p:spPr>
          <a:xfrm>
            <a:off x="948600" y="360643"/>
            <a:ext cx="7264500" cy="50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        Tweet distribution </a:t>
            </a:r>
            <a:endParaRPr>
              <a:solidFill>
                <a:schemeClr val="lt1"/>
              </a:solidFill>
            </a:endParaRPr>
          </a:p>
        </p:txBody>
      </p:sp>
      <p:pic>
        <p:nvPicPr>
          <p:cNvPr id="499" name="Google Shape;499;p38"/>
          <p:cNvPicPr preferRelativeResize="0"/>
          <p:nvPr/>
        </p:nvPicPr>
        <p:blipFill>
          <a:blip r:embed="rId3">
            <a:alphaModFix/>
          </a:blip>
          <a:stretch>
            <a:fillRect/>
          </a:stretch>
        </p:blipFill>
        <p:spPr>
          <a:xfrm>
            <a:off x="2884875" y="915750"/>
            <a:ext cx="5824847" cy="2071075"/>
          </a:xfrm>
          <a:prstGeom prst="rect">
            <a:avLst/>
          </a:prstGeom>
          <a:noFill/>
          <a:ln>
            <a:noFill/>
          </a:ln>
        </p:spPr>
      </p:pic>
      <p:graphicFrame>
        <p:nvGraphicFramePr>
          <p:cNvPr id="500" name="Google Shape;500;p38"/>
          <p:cNvGraphicFramePr/>
          <p:nvPr/>
        </p:nvGraphicFramePr>
        <p:xfrm>
          <a:off x="0" y="0"/>
          <a:ext cx="3000000" cy="3000000"/>
        </p:xfrm>
        <a:graphic>
          <a:graphicData uri="http://schemas.openxmlformats.org/drawingml/2006/table">
            <a:tbl>
              <a:tblPr>
                <a:noFill/>
                <a:tableStyleId>{BC631664-7E0D-4181-8825-FA2E30B39204}</a:tableStyleId>
              </a:tblPr>
              <a:tblGrid>
                <a:gridCol w="3048000"/>
                <a:gridCol w="3048000"/>
                <a:gridCol w="3048000"/>
              </a:tblGrid>
              <a:tr h="366800">
                <a:tc>
                  <a:txBody>
                    <a:bodyPr/>
                    <a:lstStyle/>
                    <a:p>
                      <a:pPr indent="0" lvl="0" marL="0" rtl="0" algn="ctr">
                        <a:lnSpc>
                          <a:spcPct val="115000"/>
                        </a:lnSpc>
                        <a:spcBef>
                          <a:spcPts val="0"/>
                        </a:spcBef>
                        <a:spcAft>
                          <a:spcPts val="0"/>
                        </a:spcAft>
                        <a:buNone/>
                      </a:pPr>
                      <a:r>
                        <a:rPr lang="en" sz="1200">
                          <a:solidFill>
                            <a:schemeClr val="lt1"/>
                          </a:solidFill>
                          <a:latin typeface="Staatliches"/>
                          <a:ea typeface="Staatliches"/>
                          <a:cs typeface="Staatliches"/>
                          <a:sym typeface="Staatliches"/>
                        </a:rPr>
                        <a:t>I. Exploratory Data analysis</a:t>
                      </a:r>
                      <a:endParaRPr sz="1200">
                        <a:solidFill>
                          <a:schemeClr val="lt1"/>
                        </a:solidFill>
                        <a:latin typeface="Staatliches"/>
                        <a:ea typeface="Staatliches"/>
                        <a:cs typeface="Staatliches"/>
                        <a:sym typeface="Staatliche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ctr">
                        <a:lnSpc>
                          <a:spcPct val="115000"/>
                        </a:lnSpc>
                        <a:spcBef>
                          <a:spcPts val="0"/>
                        </a:spcBef>
                        <a:spcAft>
                          <a:spcPts val="0"/>
                        </a:spcAft>
                        <a:buNone/>
                      </a:pPr>
                      <a:r>
                        <a:rPr lang="en" sz="1200">
                          <a:solidFill>
                            <a:schemeClr val="lt1"/>
                          </a:solidFill>
                          <a:latin typeface="Staatliches"/>
                          <a:ea typeface="Staatliches"/>
                          <a:cs typeface="Staatliches"/>
                          <a:sym typeface="Staatliches"/>
                        </a:rPr>
                        <a:t>II. Topic Modeling</a:t>
                      </a:r>
                      <a:endParaRPr sz="1200">
                        <a:solidFill>
                          <a:schemeClr val="lt1"/>
                        </a:solidFill>
                        <a:latin typeface="Staatliches"/>
                        <a:ea typeface="Staatliches"/>
                        <a:cs typeface="Staatliches"/>
                        <a:sym typeface="Staatliche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chemeClr val="lt1"/>
                          </a:solidFill>
                          <a:latin typeface="Staatliches"/>
                          <a:ea typeface="Staatliches"/>
                          <a:cs typeface="Staatliches"/>
                          <a:sym typeface="Staatliches"/>
                        </a:rPr>
                        <a:t>III. Sentiment Analysis</a:t>
                      </a:r>
                      <a:endParaRPr sz="1200">
                        <a:solidFill>
                          <a:schemeClr val="lt1"/>
                        </a:solidFill>
                        <a:latin typeface="Staatliches"/>
                        <a:ea typeface="Staatliches"/>
                        <a:cs typeface="Staatliches"/>
                        <a:sym typeface="Staatliche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501" name="Google Shape;501;p38"/>
          <p:cNvPicPr preferRelativeResize="0"/>
          <p:nvPr/>
        </p:nvPicPr>
        <p:blipFill>
          <a:blip r:embed="rId3">
            <a:alphaModFix/>
          </a:blip>
          <a:stretch>
            <a:fillRect/>
          </a:stretch>
        </p:blipFill>
        <p:spPr>
          <a:xfrm>
            <a:off x="2884875" y="3037925"/>
            <a:ext cx="5824853" cy="2110994"/>
          </a:xfrm>
          <a:prstGeom prst="rect">
            <a:avLst/>
          </a:prstGeom>
          <a:noFill/>
          <a:ln>
            <a:noFill/>
          </a:ln>
        </p:spPr>
      </p:pic>
      <p:sp>
        <p:nvSpPr>
          <p:cNvPr id="502" name="Google Shape;502;p38"/>
          <p:cNvSpPr txBox="1"/>
          <p:nvPr>
            <p:ph idx="4294967295" type="subTitle"/>
          </p:nvPr>
        </p:nvSpPr>
        <p:spPr>
          <a:xfrm>
            <a:off x="529625" y="1618675"/>
            <a:ext cx="2282400" cy="578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600">
                <a:solidFill>
                  <a:srgbClr val="6D9EEB"/>
                </a:solidFill>
                <a:latin typeface="Staatliches"/>
                <a:ea typeface="Staatliches"/>
                <a:cs typeface="Staatliches"/>
                <a:sym typeface="Staatliches"/>
              </a:rPr>
              <a:t>Frequently tweeted users</a:t>
            </a:r>
            <a:endParaRPr sz="1600">
              <a:solidFill>
                <a:srgbClr val="6D9EEB"/>
              </a:solidFill>
              <a:latin typeface="Staatliches"/>
              <a:ea typeface="Staatliches"/>
              <a:cs typeface="Staatliches"/>
              <a:sym typeface="Staatliches"/>
            </a:endParaRPr>
          </a:p>
        </p:txBody>
      </p:sp>
      <p:sp>
        <p:nvSpPr>
          <p:cNvPr id="503" name="Google Shape;503;p38"/>
          <p:cNvSpPr txBox="1"/>
          <p:nvPr>
            <p:ph idx="4294967295" type="subTitle"/>
          </p:nvPr>
        </p:nvSpPr>
        <p:spPr>
          <a:xfrm>
            <a:off x="0" y="3692250"/>
            <a:ext cx="3613200" cy="578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600">
                <a:solidFill>
                  <a:srgbClr val="6D9EEB"/>
                </a:solidFill>
                <a:latin typeface="Staatliches"/>
                <a:ea typeface="Staatliches"/>
                <a:cs typeface="Staatliches"/>
                <a:sym typeface="Staatliches"/>
              </a:rPr>
              <a:t>Frequently tweeted users’ location</a:t>
            </a:r>
            <a:endParaRPr sz="1600">
              <a:solidFill>
                <a:srgbClr val="6D9EEB"/>
              </a:solidFill>
              <a:latin typeface="Staatliches"/>
              <a:ea typeface="Staatliches"/>
              <a:cs typeface="Staatliches"/>
              <a:sym typeface="Staatliche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7" name="Shape 507"/>
        <p:cNvGrpSpPr/>
        <p:nvPr/>
      </p:nvGrpSpPr>
      <p:grpSpPr>
        <a:xfrm>
          <a:off x="0" y="0"/>
          <a:ext cx="0" cy="0"/>
          <a:chOff x="0" y="0"/>
          <a:chExt cx="0" cy="0"/>
        </a:xfrm>
      </p:grpSpPr>
      <p:sp>
        <p:nvSpPr>
          <p:cNvPr id="508" name="Google Shape;508;p39"/>
          <p:cNvSpPr txBox="1"/>
          <p:nvPr>
            <p:ph type="ctrTitle"/>
          </p:nvPr>
        </p:nvSpPr>
        <p:spPr>
          <a:xfrm>
            <a:off x="948600" y="360643"/>
            <a:ext cx="7264500" cy="50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34343"/>
                </a:solidFill>
              </a:rPr>
              <a:t>        Word Cloud of tweets </a:t>
            </a:r>
            <a:endParaRPr>
              <a:solidFill>
                <a:srgbClr val="434343"/>
              </a:solidFill>
            </a:endParaRPr>
          </a:p>
        </p:txBody>
      </p:sp>
      <p:pic>
        <p:nvPicPr>
          <p:cNvPr id="509" name="Google Shape;509;p39"/>
          <p:cNvPicPr preferRelativeResize="0"/>
          <p:nvPr/>
        </p:nvPicPr>
        <p:blipFill>
          <a:blip r:embed="rId3">
            <a:alphaModFix/>
          </a:blip>
          <a:stretch>
            <a:fillRect/>
          </a:stretch>
        </p:blipFill>
        <p:spPr>
          <a:xfrm>
            <a:off x="1384275" y="1200150"/>
            <a:ext cx="6375450" cy="3187725"/>
          </a:xfrm>
          <a:prstGeom prst="rect">
            <a:avLst/>
          </a:prstGeom>
          <a:noFill/>
          <a:ln cap="flat" cmpd="sng" w="19050">
            <a:solidFill>
              <a:srgbClr val="D9D9D9"/>
            </a:solidFill>
            <a:prstDash val="solid"/>
            <a:round/>
            <a:headEnd len="sm" w="sm" type="none"/>
            <a:tailEnd len="sm" w="sm" type="none"/>
          </a:ln>
        </p:spPr>
      </p:pic>
      <p:graphicFrame>
        <p:nvGraphicFramePr>
          <p:cNvPr id="510" name="Google Shape;510;p39"/>
          <p:cNvGraphicFramePr/>
          <p:nvPr/>
        </p:nvGraphicFramePr>
        <p:xfrm>
          <a:off x="0" y="0"/>
          <a:ext cx="3000000" cy="3000000"/>
        </p:xfrm>
        <a:graphic>
          <a:graphicData uri="http://schemas.openxmlformats.org/drawingml/2006/table">
            <a:tbl>
              <a:tblPr>
                <a:noFill/>
                <a:tableStyleId>{BC631664-7E0D-4181-8825-FA2E30B39204}</a:tableStyleId>
              </a:tblPr>
              <a:tblGrid>
                <a:gridCol w="3048000"/>
                <a:gridCol w="3048000"/>
                <a:gridCol w="3048000"/>
              </a:tblGrid>
              <a:tr h="366800">
                <a:tc>
                  <a:txBody>
                    <a:bodyPr/>
                    <a:lstStyle/>
                    <a:p>
                      <a:pPr indent="0" lvl="0" marL="0" rtl="0" algn="ctr">
                        <a:lnSpc>
                          <a:spcPct val="115000"/>
                        </a:lnSpc>
                        <a:spcBef>
                          <a:spcPts val="0"/>
                        </a:spcBef>
                        <a:spcAft>
                          <a:spcPts val="0"/>
                        </a:spcAft>
                        <a:buNone/>
                      </a:pPr>
                      <a:r>
                        <a:rPr lang="en" sz="1200">
                          <a:solidFill>
                            <a:schemeClr val="lt1"/>
                          </a:solidFill>
                          <a:latin typeface="Staatliches"/>
                          <a:ea typeface="Staatliches"/>
                          <a:cs typeface="Staatliches"/>
                          <a:sym typeface="Staatliches"/>
                        </a:rPr>
                        <a:t>I. Exploratory Data analysis</a:t>
                      </a:r>
                      <a:endParaRPr sz="1200">
                        <a:solidFill>
                          <a:schemeClr val="lt1"/>
                        </a:solidFill>
                        <a:latin typeface="Staatliches"/>
                        <a:ea typeface="Staatliches"/>
                        <a:cs typeface="Staatliches"/>
                        <a:sym typeface="Staatliche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ctr">
                        <a:lnSpc>
                          <a:spcPct val="115000"/>
                        </a:lnSpc>
                        <a:spcBef>
                          <a:spcPts val="0"/>
                        </a:spcBef>
                        <a:spcAft>
                          <a:spcPts val="0"/>
                        </a:spcAft>
                        <a:buNone/>
                      </a:pPr>
                      <a:r>
                        <a:rPr lang="en" sz="1200">
                          <a:solidFill>
                            <a:schemeClr val="lt1"/>
                          </a:solidFill>
                          <a:latin typeface="Staatliches"/>
                          <a:ea typeface="Staatliches"/>
                          <a:cs typeface="Staatliches"/>
                          <a:sym typeface="Staatliches"/>
                        </a:rPr>
                        <a:t>II. Topic Modeling</a:t>
                      </a:r>
                      <a:endParaRPr sz="1200">
                        <a:solidFill>
                          <a:schemeClr val="lt1"/>
                        </a:solidFill>
                        <a:latin typeface="Staatliches"/>
                        <a:ea typeface="Staatliches"/>
                        <a:cs typeface="Staatliches"/>
                        <a:sym typeface="Staatliche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chemeClr val="lt1"/>
                          </a:solidFill>
                          <a:latin typeface="Staatliches"/>
                          <a:ea typeface="Staatliches"/>
                          <a:cs typeface="Staatliches"/>
                          <a:sym typeface="Staatliches"/>
                        </a:rPr>
                        <a:t>III. Sentiment Analysis</a:t>
                      </a:r>
                      <a:endParaRPr sz="1200">
                        <a:solidFill>
                          <a:schemeClr val="lt1"/>
                        </a:solidFill>
                        <a:latin typeface="Staatliches"/>
                        <a:ea typeface="Staatliches"/>
                        <a:cs typeface="Staatliches"/>
                        <a:sym typeface="Staatliche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14" name="Shape 514"/>
        <p:cNvGrpSpPr/>
        <p:nvPr/>
      </p:nvGrpSpPr>
      <p:grpSpPr>
        <a:xfrm>
          <a:off x="0" y="0"/>
          <a:ext cx="0" cy="0"/>
          <a:chOff x="0" y="0"/>
          <a:chExt cx="0" cy="0"/>
        </a:xfrm>
      </p:grpSpPr>
      <p:sp>
        <p:nvSpPr>
          <p:cNvPr id="515" name="Google Shape;515;p40"/>
          <p:cNvSpPr txBox="1"/>
          <p:nvPr>
            <p:ph idx="3" type="subTitle"/>
          </p:nvPr>
        </p:nvSpPr>
        <p:spPr>
          <a:xfrm>
            <a:off x="3388350" y="2902050"/>
            <a:ext cx="2385000" cy="26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Dosis"/>
                <a:ea typeface="Dosis"/>
                <a:cs typeface="Dosis"/>
                <a:sym typeface="Dosis"/>
              </a:rPr>
              <a:t>By minute</a:t>
            </a:r>
            <a:endParaRPr b="1" sz="1500">
              <a:latin typeface="Dosis"/>
              <a:ea typeface="Dosis"/>
              <a:cs typeface="Dosis"/>
              <a:sym typeface="Dosis"/>
            </a:endParaRPr>
          </a:p>
        </p:txBody>
      </p:sp>
      <p:sp>
        <p:nvSpPr>
          <p:cNvPr id="516" name="Google Shape;516;p40"/>
          <p:cNvSpPr txBox="1"/>
          <p:nvPr>
            <p:ph type="ctrTitle"/>
          </p:nvPr>
        </p:nvSpPr>
        <p:spPr>
          <a:xfrm>
            <a:off x="948600" y="360643"/>
            <a:ext cx="7264500" cy="50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        </a:t>
            </a:r>
            <a:r>
              <a:rPr lang="en">
                <a:solidFill>
                  <a:schemeClr val="lt1"/>
                </a:solidFill>
              </a:rPr>
              <a:t>Time of tweets </a:t>
            </a:r>
            <a:endParaRPr>
              <a:solidFill>
                <a:schemeClr val="lt1"/>
              </a:solidFill>
            </a:endParaRPr>
          </a:p>
        </p:txBody>
      </p:sp>
      <p:sp>
        <p:nvSpPr>
          <p:cNvPr id="517" name="Google Shape;517;p40"/>
          <p:cNvSpPr txBox="1"/>
          <p:nvPr>
            <p:ph idx="6" type="subTitle"/>
          </p:nvPr>
        </p:nvSpPr>
        <p:spPr>
          <a:xfrm>
            <a:off x="3388350" y="880675"/>
            <a:ext cx="2385000" cy="264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1500">
                <a:latin typeface="Dosis"/>
                <a:ea typeface="Dosis"/>
                <a:cs typeface="Dosis"/>
                <a:sym typeface="Dosis"/>
              </a:rPr>
              <a:t>By hour </a:t>
            </a:r>
            <a:endParaRPr b="1" sz="1500">
              <a:latin typeface="Dosis"/>
              <a:ea typeface="Dosis"/>
              <a:cs typeface="Dosis"/>
              <a:sym typeface="Dosis"/>
            </a:endParaRPr>
          </a:p>
        </p:txBody>
      </p:sp>
      <p:pic>
        <p:nvPicPr>
          <p:cNvPr id="518" name="Google Shape;518;p40"/>
          <p:cNvPicPr preferRelativeResize="0"/>
          <p:nvPr/>
        </p:nvPicPr>
        <p:blipFill>
          <a:blip r:embed="rId3">
            <a:alphaModFix/>
          </a:blip>
          <a:stretch>
            <a:fillRect/>
          </a:stretch>
        </p:blipFill>
        <p:spPr>
          <a:xfrm>
            <a:off x="1908925" y="1086350"/>
            <a:ext cx="5326151" cy="1528199"/>
          </a:xfrm>
          <a:prstGeom prst="rect">
            <a:avLst/>
          </a:prstGeom>
          <a:noFill/>
          <a:ln>
            <a:noFill/>
          </a:ln>
        </p:spPr>
      </p:pic>
      <p:pic>
        <p:nvPicPr>
          <p:cNvPr id="519" name="Google Shape;519;p40"/>
          <p:cNvPicPr preferRelativeResize="0"/>
          <p:nvPr/>
        </p:nvPicPr>
        <p:blipFill>
          <a:blip r:embed="rId4">
            <a:alphaModFix/>
          </a:blip>
          <a:stretch>
            <a:fillRect/>
          </a:stretch>
        </p:blipFill>
        <p:spPr>
          <a:xfrm>
            <a:off x="751150" y="3247800"/>
            <a:ext cx="8071748" cy="1643124"/>
          </a:xfrm>
          <a:prstGeom prst="rect">
            <a:avLst/>
          </a:prstGeom>
          <a:noFill/>
          <a:ln>
            <a:noFill/>
          </a:ln>
        </p:spPr>
      </p:pic>
      <p:graphicFrame>
        <p:nvGraphicFramePr>
          <p:cNvPr id="520" name="Google Shape;520;p40"/>
          <p:cNvGraphicFramePr/>
          <p:nvPr/>
        </p:nvGraphicFramePr>
        <p:xfrm>
          <a:off x="0" y="0"/>
          <a:ext cx="3000000" cy="3000000"/>
        </p:xfrm>
        <a:graphic>
          <a:graphicData uri="http://schemas.openxmlformats.org/drawingml/2006/table">
            <a:tbl>
              <a:tblPr>
                <a:noFill/>
                <a:tableStyleId>{BC631664-7E0D-4181-8825-FA2E30B39204}</a:tableStyleId>
              </a:tblPr>
              <a:tblGrid>
                <a:gridCol w="3048000"/>
                <a:gridCol w="3048000"/>
                <a:gridCol w="3048000"/>
              </a:tblGrid>
              <a:tr h="366800">
                <a:tc>
                  <a:txBody>
                    <a:bodyPr/>
                    <a:lstStyle/>
                    <a:p>
                      <a:pPr indent="0" lvl="0" marL="0" rtl="0" algn="ctr">
                        <a:lnSpc>
                          <a:spcPct val="115000"/>
                        </a:lnSpc>
                        <a:spcBef>
                          <a:spcPts val="0"/>
                        </a:spcBef>
                        <a:spcAft>
                          <a:spcPts val="0"/>
                        </a:spcAft>
                        <a:buNone/>
                      </a:pPr>
                      <a:r>
                        <a:rPr lang="en" sz="1200">
                          <a:solidFill>
                            <a:schemeClr val="lt1"/>
                          </a:solidFill>
                          <a:latin typeface="Staatliches"/>
                          <a:ea typeface="Staatliches"/>
                          <a:cs typeface="Staatliches"/>
                          <a:sym typeface="Staatliches"/>
                        </a:rPr>
                        <a:t>I. Exploratory Data analysis</a:t>
                      </a:r>
                      <a:endParaRPr sz="1200">
                        <a:solidFill>
                          <a:schemeClr val="lt1"/>
                        </a:solidFill>
                        <a:latin typeface="Staatliches"/>
                        <a:ea typeface="Staatliches"/>
                        <a:cs typeface="Staatliches"/>
                        <a:sym typeface="Staatliche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ctr">
                        <a:lnSpc>
                          <a:spcPct val="115000"/>
                        </a:lnSpc>
                        <a:spcBef>
                          <a:spcPts val="0"/>
                        </a:spcBef>
                        <a:spcAft>
                          <a:spcPts val="0"/>
                        </a:spcAft>
                        <a:buNone/>
                      </a:pPr>
                      <a:r>
                        <a:rPr lang="en" sz="1200">
                          <a:solidFill>
                            <a:schemeClr val="lt1"/>
                          </a:solidFill>
                          <a:latin typeface="Staatliches"/>
                          <a:ea typeface="Staatliches"/>
                          <a:cs typeface="Staatliches"/>
                          <a:sym typeface="Staatliches"/>
                        </a:rPr>
                        <a:t>II. Topic Modeling</a:t>
                      </a:r>
                      <a:endParaRPr sz="1200">
                        <a:solidFill>
                          <a:schemeClr val="lt1"/>
                        </a:solidFill>
                        <a:latin typeface="Staatliches"/>
                        <a:ea typeface="Staatliches"/>
                        <a:cs typeface="Staatliches"/>
                        <a:sym typeface="Staatliche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chemeClr val="lt1"/>
                          </a:solidFill>
                          <a:latin typeface="Staatliches"/>
                          <a:ea typeface="Staatliches"/>
                          <a:cs typeface="Staatliches"/>
                          <a:sym typeface="Staatliches"/>
                        </a:rPr>
                        <a:t>III. Sentiment Analysis</a:t>
                      </a:r>
                      <a:endParaRPr sz="1200">
                        <a:solidFill>
                          <a:schemeClr val="lt1"/>
                        </a:solidFill>
                        <a:latin typeface="Staatliches"/>
                        <a:ea typeface="Staatliches"/>
                        <a:cs typeface="Staatliches"/>
                        <a:sym typeface="Staatliche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Isometric Proposal by Slidesgo">
  <a:themeElements>
    <a:clrScheme name="Simple Light">
      <a:dk1>
        <a:srgbClr val="263238"/>
      </a:dk1>
      <a:lt1>
        <a:srgbClr val="37474F"/>
      </a:lt1>
      <a:dk2>
        <a:srgbClr val="455A64"/>
      </a:dk2>
      <a:lt2>
        <a:srgbClr val="999999"/>
      </a:lt2>
      <a:accent1>
        <a:srgbClr val="E0E0E0"/>
      </a:accent1>
      <a:accent2>
        <a:srgbClr val="EBEBEB"/>
      </a:accent2>
      <a:accent3>
        <a:srgbClr val="FAFAFA"/>
      </a:accent3>
      <a:accent4>
        <a:srgbClr val="3C78D8"/>
      </a:accent4>
      <a:accent5>
        <a:srgbClr val="6D9EEB"/>
      </a:accent5>
      <a:accent6>
        <a:srgbClr val="A4C2F4"/>
      </a:accent6>
      <a:hlink>
        <a:srgbClr val="C9DAF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